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7" r:id="rId4"/>
  </p:sldMasterIdLst>
  <p:notesMasterIdLst>
    <p:notesMasterId r:id="rId15"/>
  </p:notesMasterIdLst>
  <p:sldIdLst>
    <p:sldId id="256" r:id="rId5"/>
    <p:sldId id="264" r:id="rId6"/>
    <p:sldId id="265" r:id="rId7"/>
    <p:sldId id="260" r:id="rId8"/>
    <p:sldId id="269" r:id="rId9"/>
    <p:sldId id="261" r:id="rId10"/>
    <p:sldId id="268" r:id="rId11"/>
    <p:sldId id="263" r:id="rId12"/>
    <p:sldId id="267" r:id="rId13"/>
    <p:sldId id="266" r:id="rId14"/>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197D8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638B1855-1B75-4FBE-930C-398BA8C253C6}" styleName="テーマ スタイル 2 - アクセント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929F9F4-4A8F-4326-A1B4-22849713DDAB}" styleName="濃色スタイル 1 - アクセント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868" autoAdjust="0"/>
    <p:restoredTop sz="94660"/>
  </p:normalViewPr>
  <p:slideViewPr>
    <p:cSldViewPr snapToGrid="0">
      <p:cViewPr varScale="1">
        <p:scale>
          <a:sx n="72" d="100"/>
          <a:sy n="72" d="100"/>
        </p:scale>
        <p:origin x="1698" y="84"/>
      </p:cViewPr>
      <p:guideLst/>
    </p:cSldViewPr>
  </p:slideViewPr>
  <p:notesTextViewPr>
    <p:cViewPr>
      <p:scale>
        <a:sx n="1" d="1"/>
        <a:sy n="1" d="1"/>
      </p:scale>
      <p:origin x="0" y="0"/>
    </p:cViewPr>
  </p:notesTextViewPr>
  <p:notesViewPr>
    <p:cSldViewPr snapToGrid="0">
      <p:cViewPr varScale="1">
        <p:scale>
          <a:sx n="78" d="100"/>
          <a:sy n="78" d="100"/>
        </p:scale>
        <p:origin x="4074"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石川　志穂美" userId="625f6a7e-7dc0-4473-b50d-b08652d06275" providerId="ADAL" clId="{D551D4BD-2E17-4D08-8A31-FBA52F1C184B}"/>
    <pc:docChg chg="modSld modMainMaster">
      <pc:chgData name="石川　志穂美" userId="625f6a7e-7dc0-4473-b50d-b08652d06275" providerId="ADAL" clId="{D551D4BD-2E17-4D08-8A31-FBA52F1C184B}" dt="2024-05-15T12:29:37.524" v="219" actId="113"/>
      <pc:docMkLst>
        <pc:docMk/>
      </pc:docMkLst>
      <pc:sldChg chg="modSp mod">
        <pc:chgData name="石川　志穂美" userId="625f6a7e-7dc0-4473-b50d-b08652d06275" providerId="ADAL" clId="{D551D4BD-2E17-4D08-8A31-FBA52F1C184B}" dt="2024-05-15T12:17:24.870" v="7" actId="6549"/>
        <pc:sldMkLst>
          <pc:docMk/>
          <pc:sldMk cId="2128380218" sldId="256"/>
        </pc:sldMkLst>
      </pc:sldChg>
      <pc:sldChg chg="modSp mod">
        <pc:chgData name="石川　志穂美" userId="625f6a7e-7dc0-4473-b50d-b08652d06275" providerId="ADAL" clId="{D551D4BD-2E17-4D08-8A31-FBA52F1C184B}" dt="2024-05-15T12:29:37.524" v="219" actId="113"/>
        <pc:sldMkLst>
          <pc:docMk/>
          <pc:sldMk cId="1430065332" sldId="260"/>
        </pc:sldMkLst>
      </pc:sldChg>
      <pc:sldChg chg="modSp mod">
        <pc:chgData name="石川　志穂美" userId="625f6a7e-7dc0-4473-b50d-b08652d06275" providerId="ADAL" clId="{D551D4BD-2E17-4D08-8A31-FBA52F1C184B}" dt="2024-05-15T12:28:58.808" v="218" actId="20577"/>
        <pc:sldMkLst>
          <pc:docMk/>
          <pc:sldMk cId="132948366" sldId="264"/>
        </pc:sldMkLst>
      </pc:sldChg>
      <pc:sldMasterChg chg="modSp mod">
        <pc:chgData name="石川　志穂美" userId="625f6a7e-7dc0-4473-b50d-b08652d06275" providerId="ADAL" clId="{D551D4BD-2E17-4D08-8A31-FBA52F1C184B}" dt="2024-05-15T12:17:16.386" v="5" actId="20577"/>
        <pc:sldMasterMkLst>
          <pc:docMk/>
          <pc:sldMasterMk cId="123085439" sldId="2147484097"/>
        </pc:sldMasterMkLst>
      </pc:sldMasterChg>
    </pc:docChg>
  </pc:docChgLst>
  <pc:docChgLst>
    <pc:chgData name="石川　志穂美" userId="625f6a7e-7dc0-4473-b50d-b08652d06275" providerId="ADAL" clId="{D4F6CB0C-D147-404B-9372-02A3BA8038DA}"/>
    <pc:docChg chg="modSld modMainMaster">
      <pc:chgData name="石川　志穂美" userId="625f6a7e-7dc0-4473-b50d-b08652d06275" providerId="ADAL" clId="{D4F6CB0C-D147-404B-9372-02A3BA8038DA}" dt="2025-05-13T06:06:29.072" v="492" actId="13926"/>
      <pc:docMkLst>
        <pc:docMk/>
      </pc:docMkLst>
      <pc:sldChg chg="modSp mod">
        <pc:chgData name="石川　志穂美" userId="625f6a7e-7dc0-4473-b50d-b08652d06275" providerId="ADAL" clId="{D4F6CB0C-D147-404B-9372-02A3BA8038DA}" dt="2025-04-28T06:18:10.807" v="445" actId="20577"/>
        <pc:sldMkLst>
          <pc:docMk/>
          <pc:sldMk cId="2128380218" sldId="256"/>
        </pc:sldMkLst>
        <pc:spChg chg="mod">
          <ac:chgData name="石川　志穂美" userId="625f6a7e-7dc0-4473-b50d-b08652d06275" providerId="ADAL" clId="{D4F6CB0C-D147-404B-9372-02A3BA8038DA}" dt="2025-04-28T06:18:10.807" v="445" actId="20577"/>
          <ac:spMkLst>
            <pc:docMk/>
            <pc:sldMk cId="2128380218" sldId="256"/>
            <ac:spMk id="2" creationId="{490FE2CA-8B38-7397-CC7D-0E9F009835EE}"/>
          </ac:spMkLst>
        </pc:spChg>
        <pc:spChg chg="mod">
          <ac:chgData name="石川　志穂美" userId="625f6a7e-7dc0-4473-b50d-b08652d06275" providerId="ADAL" clId="{D4F6CB0C-D147-404B-9372-02A3BA8038DA}" dt="2025-04-28T06:18:05.449" v="442"/>
          <ac:spMkLst>
            <pc:docMk/>
            <pc:sldMk cId="2128380218" sldId="256"/>
            <ac:spMk id="8" creationId="{9F289EFD-A955-46C9-AE2F-4863CCAD631D}"/>
          </ac:spMkLst>
        </pc:spChg>
      </pc:sldChg>
      <pc:sldChg chg="modSp mod">
        <pc:chgData name="石川　志穂美" userId="625f6a7e-7dc0-4473-b50d-b08652d06275" providerId="ADAL" clId="{D4F6CB0C-D147-404B-9372-02A3BA8038DA}" dt="2025-05-13T06:06:29.072" v="492" actId="13926"/>
        <pc:sldMkLst>
          <pc:docMk/>
          <pc:sldMk cId="4071146315" sldId="266"/>
        </pc:sldMkLst>
        <pc:spChg chg="mod">
          <ac:chgData name="石川　志穂美" userId="625f6a7e-7dc0-4473-b50d-b08652d06275" providerId="ADAL" clId="{D4F6CB0C-D147-404B-9372-02A3BA8038DA}" dt="2025-05-13T06:06:29.072" v="492" actId="13926"/>
          <ac:spMkLst>
            <pc:docMk/>
            <pc:sldMk cId="4071146315" sldId="266"/>
            <ac:spMk id="2" creationId="{DD430113-E7A2-A082-BA84-CE8FE046F20D}"/>
          </ac:spMkLst>
        </pc:spChg>
      </pc:sldChg>
      <pc:sldMasterChg chg="modSp mod">
        <pc:chgData name="石川　志穂美" userId="625f6a7e-7dc0-4473-b50d-b08652d06275" providerId="ADAL" clId="{D4F6CB0C-D147-404B-9372-02A3BA8038DA}" dt="2025-04-28T06:17:55.645" v="437" actId="6549"/>
        <pc:sldMasterMkLst>
          <pc:docMk/>
          <pc:sldMasterMk cId="123085439" sldId="2147484097"/>
        </pc:sldMasterMkLst>
        <pc:spChg chg="mod">
          <ac:chgData name="石川　志穂美" userId="625f6a7e-7dc0-4473-b50d-b08652d06275" providerId="ADAL" clId="{D4F6CB0C-D147-404B-9372-02A3BA8038DA}" dt="2025-04-28T06:17:55.645" v="437" actId="6549"/>
          <ac:spMkLst>
            <pc:docMk/>
            <pc:sldMasterMk cId="123085439" sldId="2147484097"/>
            <ac:spMk id="7" creationId="{B504B46C-ABCC-45E5-B51C-37E7D913466C}"/>
          </ac:spMkLst>
        </pc:spChg>
      </pc:sldMasterChg>
    </pc:docChg>
  </pc:docChgLst>
  <pc:docChgLst>
    <pc:chgData name="石川　志穂美" userId="625f6a7e-7dc0-4473-b50d-b08652d06275" providerId="ADAL" clId="{4D5B39B5-1ED9-4F9B-91ED-08A83A1F9650}"/>
    <pc:docChg chg="modSld">
      <pc:chgData name="石川　志穂美" userId="625f6a7e-7dc0-4473-b50d-b08652d06275" providerId="ADAL" clId="{4D5B39B5-1ED9-4F9B-91ED-08A83A1F9650}" dt="2025-05-20T10:51:58.891" v="0" actId="13926"/>
      <pc:docMkLst>
        <pc:docMk/>
      </pc:docMkLst>
      <pc:sldChg chg="modSp mod">
        <pc:chgData name="石川　志穂美" userId="625f6a7e-7dc0-4473-b50d-b08652d06275" providerId="ADAL" clId="{4D5B39B5-1ED9-4F9B-91ED-08A83A1F9650}" dt="2025-05-20T10:51:58.891" v="0" actId="13926"/>
        <pc:sldMkLst>
          <pc:docMk/>
          <pc:sldMk cId="4071146315" sldId="266"/>
        </pc:sldMkLst>
        <pc:spChg chg="mod">
          <ac:chgData name="石川　志穂美" userId="625f6a7e-7dc0-4473-b50d-b08652d06275" providerId="ADAL" clId="{4D5B39B5-1ED9-4F9B-91ED-08A83A1F9650}" dt="2025-05-20T10:51:58.891" v="0" actId="13926"/>
          <ac:spMkLst>
            <pc:docMk/>
            <pc:sldMk cId="4071146315" sldId="266"/>
            <ac:spMk id="2" creationId="{DD430113-E7A2-A082-BA84-CE8FE046F20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CC95A384-94F4-4D1F-96D5-B21632F58C41}" type="datetimeFigureOut">
              <a:rPr kumimoji="1" lang="ja-JP" altLang="en-US" smtClean="0"/>
              <a:t>2025/5/20</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F92290D7-56A4-4D61-832C-58E8D5545E85}" type="slidenum">
              <a:rPr kumimoji="1" lang="ja-JP" altLang="en-US" smtClean="0"/>
              <a:t>‹#›</a:t>
            </a:fld>
            <a:endParaRPr kumimoji="1" lang="ja-JP" altLang="en-US"/>
          </a:p>
        </p:txBody>
      </p:sp>
    </p:spTree>
    <p:extLst>
      <p:ext uri="{BB962C8B-B14F-4D97-AF65-F5344CB8AC3E}">
        <p14:creationId xmlns:p14="http://schemas.microsoft.com/office/powerpoint/2010/main" val="118413583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57980" y="2837275"/>
            <a:ext cx="4285671" cy="3497670"/>
          </a:xfrm>
        </p:spPr>
        <p:txBody>
          <a:bodyPr anchor="b">
            <a:normAutofit/>
          </a:bodyPr>
          <a:lstStyle>
            <a:lvl1pPr algn="r">
              <a:defRPr sz="3046">
                <a:effectLst/>
              </a:defRPr>
            </a:lvl1pPr>
          </a:lstStyle>
          <a:p>
            <a:r>
              <a:rPr lang="en-US" dirty="0"/>
              <a:t>Click to edit Master title style</a:t>
            </a:r>
          </a:p>
        </p:txBody>
      </p:sp>
      <p:sp>
        <p:nvSpPr>
          <p:cNvPr id="3" name="Subtitle 2"/>
          <p:cNvSpPr>
            <a:spLocks noGrp="1"/>
          </p:cNvSpPr>
          <p:nvPr>
            <p:ph type="subTitle" idx="1"/>
          </p:nvPr>
        </p:nvSpPr>
        <p:spPr>
          <a:xfrm>
            <a:off x="2057980" y="6334948"/>
            <a:ext cx="4285671" cy="2030119"/>
          </a:xfrm>
        </p:spPr>
        <p:txBody>
          <a:bodyPr anchor="t">
            <a:normAutofit/>
          </a:bodyPr>
          <a:lstStyle>
            <a:lvl1pPr marL="0" indent="0" algn="r">
              <a:buNone/>
              <a:defRPr sz="1246" cap="all">
                <a:solidFill>
                  <a:schemeClr val="tx1"/>
                </a:solidFill>
              </a:defRPr>
            </a:lvl1pPr>
            <a:lvl2pPr marL="316520" indent="0" algn="ctr">
              <a:buNone/>
              <a:defRPr>
                <a:solidFill>
                  <a:schemeClr val="tx1">
                    <a:tint val="75000"/>
                  </a:schemeClr>
                </a:solidFill>
              </a:defRPr>
            </a:lvl2pPr>
            <a:lvl3pPr marL="633039" indent="0" algn="ctr">
              <a:buNone/>
              <a:defRPr>
                <a:solidFill>
                  <a:schemeClr val="tx1">
                    <a:tint val="75000"/>
                  </a:schemeClr>
                </a:solidFill>
              </a:defRPr>
            </a:lvl3pPr>
            <a:lvl4pPr marL="949559" indent="0" algn="ctr">
              <a:buNone/>
              <a:defRPr>
                <a:solidFill>
                  <a:schemeClr val="tx1">
                    <a:tint val="75000"/>
                  </a:schemeClr>
                </a:solidFill>
              </a:defRPr>
            </a:lvl4pPr>
            <a:lvl5pPr marL="1266078" indent="0" algn="ctr">
              <a:buNone/>
              <a:defRPr>
                <a:solidFill>
                  <a:schemeClr val="tx1">
                    <a:tint val="75000"/>
                  </a:schemeClr>
                </a:solidFill>
              </a:defRPr>
            </a:lvl5pPr>
            <a:lvl6pPr marL="1582598" indent="0" algn="ctr">
              <a:buNone/>
              <a:defRPr>
                <a:solidFill>
                  <a:schemeClr val="tx1">
                    <a:tint val="75000"/>
                  </a:schemeClr>
                </a:solidFill>
              </a:defRPr>
            </a:lvl6pPr>
            <a:lvl7pPr marL="1899117" indent="0" algn="ctr">
              <a:buNone/>
              <a:defRPr>
                <a:solidFill>
                  <a:schemeClr val="tx1">
                    <a:tint val="75000"/>
                  </a:schemeClr>
                </a:solidFill>
              </a:defRPr>
            </a:lvl7pPr>
            <a:lvl8pPr marL="2215637" indent="0" algn="ctr">
              <a:buNone/>
              <a:defRPr>
                <a:solidFill>
                  <a:schemeClr val="tx1">
                    <a:tint val="75000"/>
                  </a:schemeClr>
                </a:solidFill>
              </a:defRPr>
            </a:lvl8pPr>
            <a:lvl9pPr marL="2532156"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a:xfrm>
            <a:off x="5064234" y="8479722"/>
            <a:ext cx="909130" cy="545747"/>
          </a:xfrm>
        </p:spPr>
        <p:txBody>
          <a:bodyPr/>
          <a:lstStyle/>
          <a:p>
            <a:fld id="{0995050D-B1AE-487E-A3B5-F368F2E57F56}" type="datetime1">
              <a:rPr lang="en-US" altLang="ja-JP" smtClean="0"/>
              <a:t>5/20/2025</a:t>
            </a:fld>
            <a:endParaRPr lang="en-US" dirty="0"/>
          </a:p>
        </p:txBody>
      </p:sp>
      <p:sp>
        <p:nvSpPr>
          <p:cNvPr id="5" name="Footer Placeholder 4"/>
          <p:cNvSpPr>
            <a:spLocks noGrp="1"/>
          </p:cNvSpPr>
          <p:nvPr>
            <p:ph type="ftr" sz="quarter" idx="11"/>
          </p:nvPr>
        </p:nvSpPr>
        <p:spPr>
          <a:xfrm>
            <a:off x="2057980" y="8479722"/>
            <a:ext cx="2949103" cy="545747"/>
          </a:xfrm>
        </p:spPr>
        <p:txBody>
          <a:bodyPr/>
          <a:lstStyle/>
          <a:p>
            <a:endParaRPr lang="en-US" dirty="0"/>
          </a:p>
        </p:txBody>
      </p:sp>
      <p:sp>
        <p:nvSpPr>
          <p:cNvPr id="6" name="Slide Number Placeholder 5"/>
          <p:cNvSpPr>
            <a:spLocks noGrp="1"/>
          </p:cNvSpPr>
          <p:nvPr>
            <p:ph type="sldNum" sz="quarter" idx="12"/>
          </p:nvPr>
        </p:nvSpPr>
        <p:spPr>
          <a:xfrm>
            <a:off x="6030514" y="8479722"/>
            <a:ext cx="313137" cy="545747"/>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867388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1" y="6836360"/>
            <a:ext cx="5829300" cy="818622"/>
          </a:xfrm>
        </p:spPr>
        <p:txBody>
          <a:bodyPr anchor="b">
            <a:normAutofit/>
          </a:bodyPr>
          <a:lstStyle>
            <a:lvl1pPr algn="l">
              <a:defRPr sz="1385" b="0"/>
            </a:lvl1pPr>
          </a:lstStyle>
          <a:p>
            <a:r>
              <a:rPr lang="en-US" dirty="0"/>
              <a:t>Click to edit Master title style</a:t>
            </a:r>
          </a:p>
        </p:txBody>
      </p:sp>
      <p:sp>
        <p:nvSpPr>
          <p:cNvPr id="3" name="Picture Placeholder 2"/>
          <p:cNvSpPr>
            <a:spLocks noGrp="1" noChangeAspect="1"/>
          </p:cNvSpPr>
          <p:nvPr>
            <p:ph type="pic" idx="1"/>
          </p:nvPr>
        </p:nvSpPr>
        <p:spPr>
          <a:xfrm>
            <a:off x="685801" y="1346384"/>
            <a:ext cx="5143500" cy="4571632"/>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1108"/>
            </a:lvl1pPr>
          </a:lstStyle>
          <a:p>
            <a:pPr marL="0" lvl="0" indent="0" algn="ctr">
              <a:buNone/>
            </a:pPr>
            <a:endParaRPr lang="en-US" dirty="0"/>
          </a:p>
        </p:txBody>
      </p:sp>
      <p:sp>
        <p:nvSpPr>
          <p:cNvPr id="4" name="Text Placeholder 3"/>
          <p:cNvSpPr>
            <a:spLocks noGrp="1"/>
          </p:cNvSpPr>
          <p:nvPr>
            <p:ph type="body" sz="half" idx="2"/>
          </p:nvPr>
        </p:nvSpPr>
        <p:spPr>
          <a:xfrm>
            <a:off x="342901" y="7654982"/>
            <a:ext cx="5829300" cy="713140"/>
          </a:xfrm>
        </p:spPr>
        <p:txBody>
          <a:bodyPr>
            <a:normAutofit/>
          </a:bodyPr>
          <a:lstStyle>
            <a:lvl1pPr marL="0" indent="0">
              <a:buNone/>
              <a:defRPr sz="969"/>
            </a:lvl1pPr>
            <a:lvl2pPr marL="316520" indent="0">
              <a:buNone/>
              <a:defRPr sz="831"/>
            </a:lvl2pPr>
            <a:lvl3pPr marL="633039" indent="0">
              <a:buNone/>
              <a:defRPr sz="692"/>
            </a:lvl3pPr>
            <a:lvl4pPr marL="949559" indent="0">
              <a:buNone/>
              <a:defRPr sz="623"/>
            </a:lvl4pPr>
            <a:lvl5pPr marL="1266078" indent="0">
              <a:buNone/>
              <a:defRPr sz="623"/>
            </a:lvl5pPr>
            <a:lvl6pPr marL="1582598" indent="0">
              <a:buNone/>
              <a:defRPr sz="623"/>
            </a:lvl6pPr>
            <a:lvl7pPr marL="1899117" indent="0">
              <a:buNone/>
              <a:defRPr sz="623"/>
            </a:lvl7pPr>
            <a:lvl8pPr marL="2215637" indent="0">
              <a:buNone/>
              <a:defRPr sz="623"/>
            </a:lvl8pPr>
            <a:lvl9pPr marL="2532156" indent="0">
              <a:buNone/>
              <a:defRPr sz="623"/>
            </a:lvl9pPr>
          </a:lstStyle>
          <a:p>
            <a:pPr lvl="0"/>
            <a:r>
              <a:rPr lang="en-US" dirty="0"/>
              <a:t>Click to edit Master text styles</a:t>
            </a:r>
          </a:p>
        </p:txBody>
      </p:sp>
      <p:sp>
        <p:nvSpPr>
          <p:cNvPr id="5" name="Date Placeholder 4"/>
          <p:cNvSpPr>
            <a:spLocks noGrp="1"/>
          </p:cNvSpPr>
          <p:nvPr>
            <p:ph type="dt" sz="half" idx="10"/>
          </p:nvPr>
        </p:nvSpPr>
        <p:spPr/>
        <p:txBody>
          <a:bodyPr/>
          <a:lstStyle/>
          <a:p>
            <a:fld id="{05BEBD7E-A416-42FB-8A54-27205AD8097A}" type="datetime1">
              <a:rPr lang="en-US" altLang="ja-JP" smtClean="0"/>
              <a:t>5/20/2025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179926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3" y="880537"/>
            <a:ext cx="5829299" cy="4512732"/>
          </a:xfrm>
        </p:spPr>
        <p:txBody>
          <a:bodyPr anchor="ctr">
            <a:normAutofit/>
          </a:bodyPr>
          <a:lstStyle>
            <a:lvl1pPr algn="l">
              <a:defRPr sz="2215" b="0" cap="none"/>
            </a:lvl1pPr>
          </a:lstStyle>
          <a:p>
            <a:r>
              <a:rPr lang="en-US" dirty="0"/>
              <a:t>Click to edit Master title style</a:t>
            </a:r>
          </a:p>
        </p:txBody>
      </p:sp>
      <p:sp>
        <p:nvSpPr>
          <p:cNvPr id="3" name="Text Placeholder 2"/>
          <p:cNvSpPr>
            <a:spLocks noGrp="1"/>
          </p:cNvSpPr>
          <p:nvPr>
            <p:ph type="body" idx="1"/>
          </p:nvPr>
        </p:nvSpPr>
        <p:spPr>
          <a:xfrm>
            <a:off x="342902" y="6273800"/>
            <a:ext cx="5829299" cy="2091267"/>
          </a:xfrm>
        </p:spPr>
        <p:txBody>
          <a:bodyPr anchor="ctr">
            <a:normAutofit/>
          </a:bodyPr>
          <a:lstStyle>
            <a:lvl1pPr marL="0" indent="0" algn="l">
              <a:buNone/>
              <a:defRPr sz="1385">
                <a:solidFill>
                  <a:schemeClr val="tx1"/>
                </a:solidFill>
              </a:defRPr>
            </a:lvl1pPr>
            <a:lvl2pPr marL="316520" indent="0">
              <a:buNone/>
              <a:defRPr sz="1246">
                <a:solidFill>
                  <a:schemeClr val="tx1">
                    <a:tint val="75000"/>
                  </a:schemeClr>
                </a:solidFill>
              </a:defRPr>
            </a:lvl2pPr>
            <a:lvl3pPr marL="633039" indent="0">
              <a:buNone/>
              <a:defRPr sz="1108">
                <a:solidFill>
                  <a:schemeClr val="tx1">
                    <a:tint val="75000"/>
                  </a:schemeClr>
                </a:solidFill>
              </a:defRPr>
            </a:lvl3pPr>
            <a:lvl4pPr marL="949559" indent="0">
              <a:buNone/>
              <a:defRPr sz="969">
                <a:solidFill>
                  <a:schemeClr val="tx1">
                    <a:tint val="75000"/>
                  </a:schemeClr>
                </a:solidFill>
              </a:defRPr>
            </a:lvl4pPr>
            <a:lvl5pPr marL="1266078" indent="0">
              <a:buNone/>
              <a:defRPr sz="969">
                <a:solidFill>
                  <a:schemeClr val="tx1">
                    <a:tint val="75000"/>
                  </a:schemeClr>
                </a:solidFill>
              </a:defRPr>
            </a:lvl5pPr>
            <a:lvl6pPr marL="1582598" indent="0">
              <a:buNone/>
              <a:defRPr sz="969">
                <a:solidFill>
                  <a:schemeClr val="tx1">
                    <a:tint val="75000"/>
                  </a:schemeClr>
                </a:solidFill>
              </a:defRPr>
            </a:lvl6pPr>
            <a:lvl7pPr marL="1899117" indent="0">
              <a:buNone/>
              <a:defRPr sz="969">
                <a:solidFill>
                  <a:schemeClr val="tx1">
                    <a:tint val="75000"/>
                  </a:schemeClr>
                </a:solidFill>
              </a:defRPr>
            </a:lvl7pPr>
            <a:lvl8pPr marL="2215637" indent="0">
              <a:buNone/>
              <a:defRPr sz="969">
                <a:solidFill>
                  <a:schemeClr val="tx1">
                    <a:tint val="75000"/>
                  </a:schemeClr>
                </a:solidFill>
              </a:defRPr>
            </a:lvl8pPr>
            <a:lvl9pPr marL="2532156" indent="0">
              <a:buNone/>
              <a:defRPr sz="969">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B66DA0F-61CA-41E4-8561-42DB95E68293}" type="datetime1">
              <a:rPr lang="en-US" altLang="ja-JP" smtClean="0"/>
              <a:t>5/20/2025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968663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5" name="TextBox 14"/>
          <p:cNvSpPr txBox="1"/>
          <p:nvPr/>
        </p:nvSpPr>
        <p:spPr>
          <a:xfrm>
            <a:off x="5801851" y="3974636"/>
            <a:ext cx="342989" cy="844676"/>
          </a:xfrm>
          <a:prstGeom prst="rect">
            <a:avLst/>
          </a:prstGeom>
        </p:spPr>
        <p:txBody>
          <a:bodyPr vert="horz" lIns="63305" tIns="31652" rIns="63305" bIns="31652"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5538" dirty="0">
                <a:solidFill>
                  <a:schemeClr val="tx1"/>
                </a:solidFill>
                <a:effectLst/>
              </a:rPr>
              <a:t>”</a:t>
            </a:r>
          </a:p>
        </p:txBody>
      </p:sp>
      <p:sp>
        <p:nvSpPr>
          <p:cNvPr id="11" name="TextBox 10"/>
          <p:cNvSpPr txBox="1"/>
          <p:nvPr/>
        </p:nvSpPr>
        <p:spPr>
          <a:xfrm>
            <a:off x="316348" y="1037276"/>
            <a:ext cx="342989" cy="844676"/>
          </a:xfrm>
          <a:prstGeom prst="rect">
            <a:avLst/>
          </a:prstGeom>
        </p:spPr>
        <p:txBody>
          <a:bodyPr vert="horz" lIns="63305" tIns="31652" rIns="63305" bIns="31652"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5538" dirty="0">
                <a:solidFill>
                  <a:schemeClr val="tx1"/>
                </a:solidFill>
                <a:effectLst/>
              </a:rPr>
              <a:t>“</a:t>
            </a:r>
          </a:p>
        </p:txBody>
      </p:sp>
      <p:sp>
        <p:nvSpPr>
          <p:cNvPr id="12" name="Title 1"/>
          <p:cNvSpPr>
            <a:spLocks noGrp="1"/>
          </p:cNvSpPr>
          <p:nvPr>
            <p:ph type="title"/>
          </p:nvPr>
        </p:nvSpPr>
        <p:spPr>
          <a:xfrm>
            <a:off x="659337" y="880537"/>
            <a:ext cx="5318473" cy="3962399"/>
          </a:xfrm>
        </p:spPr>
        <p:txBody>
          <a:bodyPr anchor="ctr">
            <a:normAutofit/>
          </a:bodyPr>
          <a:lstStyle>
            <a:lvl1pPr algn="l">
              <a:defRPr sz="2215" b="0" cap="none">
                <a:solidFill>
                  <a:schemeClr val="tx1"/>
                </a:solidFill>
              </a:defRPr>
            </a:lvl1pPr>
          </a:lstStyle>
          <a:p>
            <a:r>
              <a:rPr lang="en-US" dirty="0"/>
              <a:t>Click to edit Master title style</a:t>
            </a:r>
          </a:p>
        </p:txBody>
      </p:sp>
      <p:sp>
        <p:nvSpPr>
          <p:cNvPr id="13" name="Text Placeholder 9"/>
          <p:cNvSpPr>
            <a:spLocks noGrp="1"/>
          </p:cNvSpPr>
          <p:nvPr>
            <p:ph type="body" sz="quarter" idx="13"/>
          </p:nvPr>
        </p:nvSpPr>
        <p:spPr>
          <a:xfrm>
            <a:off x="741504" y="4842934"/>
            <a:ext cx="5157100" cy="550333"/>
          </a:xfrm>
        </p:spPr>
        <p:txBody>
          <a:bodyPr anchor="ctr">
            <a:normAutofit/>
          </a:bodyPr>
          <a:lstStyle>
            <a:lvl1pPr marL="0" indent="0">
              <a:buFontTx/>
              <a:buNone/>
              <a:defRPr sz="1108"/>
            </a:lvl1pPr>
            <a:lvl2pPr marL="316520" indent="0">
              <a:buFontTx/>
              <a:buNone/>
              <a:defRPr/>
            </a:lvl2pPr>
            <a:lvl3pPr marL="633039" indent="0">
              <a:buFontTx/>
              <a:buNone/>
              <a:defRPr/>
            </a:lvl3pPr>
            <a:lvl4pPr marL="949559" indent="0">
              <a:buFontTx/>
              <a:buNone/>
              <a:defRPr/>
            </a:lvl4pPr>
            <a:lvl5pPr marL="1266078" indent="0">
              <a:buFontTx/>
              <a:buNone/>
              <a:defRPr/>
            </a:lvl5pPr>
          </a:lstStyle>
          <a:p>
            <a:pPr lvl="0"/>
            <a:r>
              <a:rPr lang="en-US" dirty="0"/>
              <a:t>Click to edit Master text styles</a:t>
            </a:r>
          </a:p>
        </p:txBody>
      </p:sp>
      <p:sp>
        <p:nvSpPr>
          <p:cNvPr id="3" name="Text Placeholder 2"/>
          <p:cNvSpPr>
            <a:spLocks noGrp="1"/>
          </p:cNvSpPr>
          <p:nvPr>
            <p:ph type="body" idx="1"/>
          </p:nvPr>
        </p:nvSpPr>
        <p:spPr>
          <a:xfrm>
            <a:off x="346700" y="6273800"/>
            <a:ext cx="5829300" cy="2091267"/>
          </a:xfrm>
        </p:spPr>
        <p:txBody>
          <a:bodyPr anchor="ctr">
            <a:normAutofit/>
          </a:bodyPr>
          <a:lstStyle>
            <a:lvl1pPr marL="0" indent="0" algn="l">
              <a:buNone/>
              <a:defRPr sz="1385">
                <a:solidFill>
                  <a:schemeClr val="tx1"/>
                </a:solidFill>
              </a:defRPr>
            </a:lvl1pPr>
            <a:lvl2pPr marL="316520" indent="0">
              <a:buNone/>
              <a:defRPr sz="1246">
                <a:solidFill>
                  <a:schemeClr val="tx1">
                    <a:tint val="75000"/>
                  </a:schemeClr>
                </a:solidFill>
              </a:defRPr>
            </a:lvl2pPr>
            <a:lvl3pPr marL="633039" indent="0">
              <a:buNone/>
              <a:defRPr sz="1108">
                <a:solidFill>
                  <a:schemeClr val="tx1">
                    <a:tint val="75000"/>
                  </a:schemeClr>
                </a:solidFill>
              </a:defRPr>
            </a:lvl3pPr>
            <a:lvl4pPr marL="949559" indent="0">
              <a:buNone/>
              <a:defRPr sz="969">
                <a:solidFill>
                  <a:schemeClr val="tx1">
                    <a:tint val="75000"/>
                  </a:schemeClr>
                </a:solidFill>
              </a:defRPr>
            </a:lvl4pPr>
            <a:lvl5pPr marL="1266078" indent="0">
              <a:buNone/>
              <a:defRPr sz="969">
                <a:solidFill>
                  <a:schemeClr val="tx1">
                    <a:tint val="75000"/>
                  </a:schemeClr>
                </a:solidFill>
              </a:defRPr>
            </a:lvl5pPr>
            <a:lvl6pPr marL="1582598" indent="0">
              <a:buNone/>
              <a:defRPr sz="969">
                <a:solidFill>
                  <a:schemeClr val="tx1">
                    <a:tint val="75000"/>
                  </a:schemeClr>
                </a:solidFill>
              </a:defRPr>
            </a:lvl6pPr>
            <a:lvl7pPr marL="1899117" indent="0">
              <a:buNone/>
              <a:defRPr sz="969">
                <a:solidFill>
                  <a:schemeClr val="tx1">
                    <a:tint val="75000"/>
                  </a:schemeClr>
                </a:solidFill>
              </a:defRPr>
            </a:lvl7pPr>
            <a:lvl8pPr marL="2215637" indent="0">
              <a:buNone/>
              <a:defRPr sz="969">
                <a:solidFill>
                  <a:schemeClr val="tx1">
                    <a:tint val="75000"/>
                  </a:schemeClr>
                </a:solidFill>
              </a:defRPr>
            </a:lvl8pPr>
            <a:lvl9pPr marL="2532156" indent="0">
              <a:buNone/>
              <a:defRPr sz="969">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6229FAFE-CFA8-4252-B9D3-60762DB707D4}" type="datetime1">
              <a:rPr lang="en-US" altLang="ja-JP" smtClean="0"/>
              <a:t>5/20/2025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8615101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342901" y="4754603"/>
            <a:ext cx="5829301" cy="2121600"/>
          </a:xfrm>
        </p:spPr>
        <p:txBody>
          <a:bodyPr anchor="b">
            <a:normAutofit/>
          </a:bodyPr>
          <a:lstStyle>
            <a:lvl1pPr algn="l">
              <a:defRPr sz="1938" b="0" cap="none"/>
            </a:lvl1pPr>
          </a:lstStyle>
          <a:p>
            <a:r>
              <a:rPr lang="en-US" dirty="0"/>
              <a:t>Click to edit Master title style</a:t>
            </a:r>
          </a:p>
        </p:txBody>
      </p:sp>
      <p:sp>
        <p:nvSpPr>
          <p:cNvPr id="3" name="Text Placeholder 2"/>
          <p:cNvSpPr>
            <a:spLocks noGrp="1"/>
          </p:cNvSpPr>
          <p:nvPr>
            <p:ph type="body" idx="1"/>
          </p:nvPr>
        </p:nvSpPr>
        <p:spPr>
          <a:xfrm>
            <a:off x="342900" y="6876203"/>
            <a:ext cx="5829302" cy="1242800"/>
          </a:xfrm>
        </p:spPr>
        <p:txBody>
          <a:bodyPr anchor="t">
            <a:normAutofit/>
          </a:bodyPr>
          <a:lstStyle>
            <a:lvl1pPr marL="0" indent="0" algn="l">
              <a:buNone/>
              <a:defRPr sz="1246">
                <a:solidFill>
                  <a:schemeClr val="tx1"/>
                </a:solidFill>
              </a:defRPr>
            </a:lvl1pPr>
            <a:lvl2pPr marL="316520" indent="0">
              <a:buNone/>
              <a:defRPr sz="1246">
                <a:solidFill>
                  <a:schemeClr val="tx1">
                    <a:tint val="75000"/>
                  </a:schemeClr>
                </a:solidFill>
              </a:defRPr>
            </a:lvl2pPr>
            <a:lvl3pPr marL="633039" indent="0">
              <a:buNone/>
              <a:defRPr sz="1108">
                <a:solidFill>
                  <a:schemeClr val="tx1">
                    <a:tint val="75000"/>
                  </a:schemeClr>
                </a:solidFill>
              </a:defRPr>
            </a:lvl3pPr>
            <a:lvl4pPr marL="949559" indent="0">
              <a:buNone/>
              <a:defRPr sz="969">
                <a:solidFill>
                  <a:schemeClr val="tx1">
                    <a:tint val="75000"/>
                  </a:schemeClr>
                </a:solidFill>
              </a:defRPr>
            </a:lvl4pPr>
            <a:lvl5pPr marL="1266078" indent="0">
              <a:buNone/>
              <a:defRPr sz="969">
                <a:solidFill>
                  <a:schemeClr val="tx1">
                    <a:tint val="75000"/>
                  </a:schemeClr>
                </a:solidFill>
              </a:defRPr>
            </a:lvl5pPr>
            <a:lvl6pPr marL="1582598" indent="0">
              <a:buNone/>
              <a:defRPr sz="969">
                <a:solidFill>
                  <a:schemeClr val="tx1">
                    <a:tint val="75000"/>
                  </a:schemeClr>
                </a:solidFill>
              </a:defRPr>
            </a:lvl6pPr>
            <a:lvl7pPr marL="1899117" indent="0">
              <a:buNone/>
              <a:defRPr sz="969">
                <a:solidFill>
                  <a:schemeClr val="tx1">
                    <a:tint val="75000"/>
                  </a:schemeClr>
                </a:solidFill>
              </a:defRPr>
            </a:lvl7pPr>
            <a:lvl8pPr marL="2215637" indent="0">
              <a:buNone/>
              <a:defRPr sz="969">
                <a:solidFill>
                  <a:schemeClr val="tx1">
                    <a:tint val="75000"/>
                  </a:schemeClr>
                </a:solidFill>
              </a:defRPr>
            </a:lvl8pPr>
            <a:lvl9pPr marL="2532156" indent="0">
              <a:buNone/>
              <a:defRPr sz="969">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DFA4945F-7484-4008-A86C-2E047F8D9E64}" type="datetime1">
              <a:rPr lang="en-US" altLang="ja-JP" smtClean="0"/>
              <a:t>5/20/2025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2028709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6" name="TextBox 15"/>
          <p:cNvSpPr txBox="1"/>
          <p:nvPr/>
        </p:nvSpPr>
        <p:spPr>
          <a:xfrm>
            <a:off x="5801851" y="3974636"/>
            <a:ext cx="342989" cy="844676"/>
          </a:xfrm>
          <a:prstGeom prst="rect">
            <a:avLst/>
          </a:prstGeom>
        </p:spPr>
        <p:txBody>
          <a:bodyPr vert="horz" lIns="63305" tIns="31652" rIns="63305" bIns="31652"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5538" dirty="0">
                <a:solidFill>
                  <a:schemeClr val="tx1"/>
                </a:solidFill>
                <a:effectLst/>
              </a:rPr>
              <a:t>”</a:t>
            </a:r>
          </a:p>
        </p:txBody>
      </p:sp>
      <p:sp>
        <p:nvSpPr>
          <p:cNvPr id="11" name="TextBox 10"/>
          <p:cNvSpPr txBox="1"/>
          <p:nvPr/>
        </p:nvSpPr>
        <p:spPr>
          <a:xfrm>
            <a:off x="316348" y="1037276"/>
            <a:ext cx="342989" cy="844676"/>
          </a:xfrm>
          <a:prstGeom prst="rect">
            <a:avLst/>
          </a:prstGeom>
        </p:spPr>
        <p:txBody>
          <a:bodyPr vert="horz" lIns="63305" tIns="31652" rIns="63305" bIns="31652"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5538" dirty="0">
                <a:solidFill>
                  <a:schemeClr val="tx1"/>
                </a:solidFill>
                <a:effectLst/>
              </a:rPr>
              <a:t>“</a:t>
            </a:r>
          </a:p>
        </p:txBody>
      </p:sp>
      <p:sp>
        <p:nvSpPr>
          <p:cNvPr id="12" name="Title 1"/>
          <p:cNvSpPr>
            <a:spLocks noGrp="1"/>
          </p:cNvSpPr>
          <p:nvPr>
            <p:ph type="title"/>
          </p:nvPr>
        </p:nvSpPr>
        <p:spPr>
          <a:xfrm>
            <a:off x="659337" y="880537"/>
            <a:ext cx="5318473" cy="3962399"/>
          </a:xfrm>
        </p:spPr>
        <p:txBody>
          <a:bodyPr anchor="ctr">
            <a:normAutofit/>
          </a:bodyPr>
          <a:lstStyle>
            <a:lvl1pPr algn="l">
              <a:defRPr sz="2215" b="0" cap="none">
                <a:solidFill>
                  <a:schemeClr val="tx1"/>
                </a:solidFill>
              </a:defRPr>
            </a:lvl1pPr>
          </a:lstStyle>
          <a:p>
            <a:r>
              <a:rPr lang="en-US" dirty="0"/>
              <a:t>Click to edit Master title style</a:t>
            </a:r>
          </a:p>
        </p:txBody>
      </p:sp>
      <p:sp>
        <p:nvSpPr>
          <p:cNvPr id="10" name="Text Placeholder 9"/>
          <p:cNvSpPr>
            <a:spLocks noGrp="1"/>
          </p:cNvSpPr>
          <p:nvPr>
            <p:ph type="body" sz="quarter" idx="13"/>
          </p:nvPr>
        </p:nvSpPr>
        <p:spPr>
          <a:xfrm>
            <a:off x="342900" y="5613400"/>
            <a:ext cx="5829301" cy="1284111"/>
          </a:xfrm>
        </p:spPr>
        <p:txBody>
          <a:bodyPr vert="horz" lIns="91440" tIns="45720" rIns="91440" bIns="45720" rtlCol="0" anchor="b">
            <a:normAutofit/>
          </a:bodyPr>
          <a:lstStyle>
            <a:lvl1pPr>
              <a:buNone/>
              <a:defRPr lang="en-US" sz="1385" b="0" cap="none" dirty="0">
                <a:ln w="3175" cmpd="sng">
                  <a:noFill/>
                </a:ln>
                <a:solidFill>
                  <a:schemeClr val="tx1"/>
                </a:solidFill>
                <a:effectLst/>
              </a:defRPr>
            </a:lvl1pPr>
          </a:lstStyle>
          <a:p>
            <a:pPr marL="0" lvl="0">
              <a:spcBef>
                <a:spcPct val="0"/>
              </a:spcBef>
              <a:buNone/>
            </a:pPr>
            <a:r>
              <a:rPr lang="en-US" dirty="0"/>
              <a:t>Click to edit Master text styles</a:t>
            </a:r>
          </a:p>
        </p:txBody>
      </p:sp>
      <p:sp>
        <p:nvSpPr>
          <p:cNvPr id="3" name="Text Placeholder 2"/>
          <p:cNvSpPr>
            <a:spLocks noGrp="1"/>
          </p:cNvSpPr>
          <p:nvPr>
            <p:ph type="body" idx="1"/>
          </p:nvPr>
        </p:nvSpPr>
        <p:spPr>
          <a:xfrm>
            <a:off x="342900" y="6897511"/>
            <a:ext cx="5829301" cy="1467556"/>
          </a:xfrm>
        </p:spPr>
        <p:txBody>
          <a:bodyPr anchor="t">
            <a:normAutofit/>
          </a:bodyPr>
          <a:lstStyle>
            <a:lvl1pPr marL="0" indent="0" algn="l">
              <a:buNone/>
              <a:defRPr sz="1108">
                <a:solidFill>
                  <a:schemeClr val="tx1"/>
                </a:solidFill>
              </a:defRPr>
            </a:lvl1pPr>
            <a:lvl2pPr marL="316520" indent="0">
              <a:buNone/>
              <a:defRPr sz="1108">
                <a:solidFill>
                  <a:schemeClr val="tx1">
                    <a:tint val="75000"/>
                  </a:schemeClr>
                </a:solidFill>
              </a:defRPr>
            </a:lvl2pPr>
            <a:lvl3pPr marL="633039" indent="0">
              <a:buNone/>
              <a:defRPr sz="1108">
                <a:solidFill>
                  <a:schemeClr val="tx1">
                    <a:tint val="75000"/>
                  </a:schemeClr>
                </a:solidFill>
              </a:defRPr>
            </a:lvl3pPr>
            <a:lvl4pPr marL="949559" indent="0">
              <a:buNone/>
              <a:defRPr sz="969">
                <a:solidFill>
                  <a:schemeClr val="tx1">
                    <a:tint val="75000"/>
                  </a:schemeClr>
                </a:solidFill>
              </a:defRPr>
            </a:lvl4pPr>
            <a:lvl5pPr marL="1266078" indent="0">
              <a:buNone/>
              <a:defRPr sz="969">
                <a:solidFill>
                  <a:schemeClr val="tx1">
                    <a:tint val="75000"/>
                  </a:schemeClr>
                </a:solidFill>
              </a:defRPr>
            </a:lvl5pPr>
            <a:lvl6pPr marL="1582598" indent="0">
              <a:buNone/>
              <a:defRPr sz="969">
                <a:solidFill>
                  <a:schemeClr val="tx1">
                    <a:tint val="75000"/>
                  </a:schemeClr>
                </a:solidFill>
              </a:defRPr>
            </a:lvl6pPr>
            <a:lvl7pPr marL="1899117" indent="0">
              <a:buNone/>
              <a:defRPr sz="969">
                <a:solidFill>
                  <a:schemeClr val="tx1">
                    <a:tint val="75000"/>
                  </a:schemeClr>
                </a:solidFill>
              </a:defRPr>
            </a:lvl7pPr>
            <a:lvl8pPr marL="2215637" indent="0">
              <a:buNone/>
              <a:defRPr sz="969">
                <a:solidFill>
                  <a:schemeClr val="tx1">
                    <a:tint val="75000"/>
                  </a:schemeClr>
                </a:solidFill>
              </a:defRPr>
            </a:lvl8pPr>
            <a:lvl9pPr marL="2532156" indent="0">
              <a:buNone/>
              <a:defRPr sz="969">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40615950-8EFA-40EB-B51F-0FE49EC10538}" type="datetime1">
              <a:rPr lang="en-US" altLang="ja-JP" smtClean="0"/>
              <a:t>5/20/2025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2078757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348330" y="880537"/>
            <a:ext cx="5829301" cy="3962399"/>
          </a:xfrm>
        </p:spPr>
        <p:txBody>
          <a:bodyPr vert="horz" lIns="91440" tIns="45720" rIns="91440" bIns="45720" rtlCol="0" anchor="ctr">
            <a:normAutofit/>
          </a:bodyPr>
          <a:lstStyle>
            <a:lvl1pPr>
              <a:defRPr lang="en-US" sz="1938" b="0" dirty="0"/>
            </a:lvl1pPr>
          </a:lstStyle>
          <a:p>
            <a:pPr marL="0" lvl="0"/>
            <a:r>
              <a:rPr lang="en-US" dirty="0"/>
              <a:t>Click to edit Master title style</a:t>
            </a:r>
          </a:p>
        </p:txBody>
      </p:sp>
      <p:sp>
        <p:nvSpPr>
          <p:cNvPr id="10" name="Text Placeholder 9"/>
          <p:cNvSpPr>
            <a:spLocks noGrp="1"/>
          </p:cNvSpPr>
          <p:nvPr>
            <p:ph type="body" sz="quarter" idx="13"/>
          </p:nvPr>
        </p:nvSpPr>
        <p:spPr>
          <a:xfrm>
            <a:off x="348330" y="5063067"/>
            <a:ext cx="5829301" cy="1210733"/>
          </a:xfrm>
        </p:spPr>
        <p:txBody>
          <a:bodyPr vert="horz" lIns="91440" tIns="45720" rIns="91440" bIns="45720" rtlCol="0" anchor="b">
            <a:normAutofit/>
          </a:bodyPr>
          <a:lstStyle>
            <a:lvl1pPr>
              <a:buNone/>
              <a:defRPr lang="en-US" sz="1385" b="0" cap="none" dirty="0">
                <a:ln w="3175" cmpd="sng">
                  <a:noFill/>
                </a:ln>
                <a:solidFill>
                  <a:schemeClr val="tx1"/>
                </a:solidFill>
                <a:effectLst/>
              </a:defRPr>
            </a:lvl1pPr>
          </a:lstStyle>
          <a:p>
            <a:pPr marL="0" lvl="0">
              <a:spcBef>
                <a:spcPct val="0"/>
              </a:spcBef>
              <a:buNone/>
            </a:pPr>
            <a:r>
              <a:rPr lang="en-US" dirty="0"/>
              <a:t>Click to edit Master text styles</a:t>
            </a:r>
          </a:p>
        </p:txBody>
      </p:sp>
      <p:sp>
        <p:nvSpPr>
          <p:cNvPr id="3" name="Text Placeholder 2"/>
          <p:cNvSpPr>
            <a:spLocks noGrp="1"/>
          </p:cNvSpPr>
          <p:nvPr>
            <p:ph type="body" idx="1"/>
          </p:nvPr>
        </p:nvSpPr>
        <p:spPr>
          <a:xfrm>
            <a:off x="348330" y="6273800"/>
            <a:ext cx="5829301" cy="2091267"/>
          </a:xfrm>
        </p:spPr>
        <p:txBody>
          <a:bodyPr anchor="t">
            <a:normAutofit/>
          </a:bodyPr>
          <a:lstStyle>
            <a:lvl1pPr marL="0" indent="0" algn="l">
              <a:buNone/>
              <a:defRPr sz="1108">
                <a:solidFill>
                  <a:schemeClr val="tx1"/>
                </a:solidFill>
              </a:defRPr>
            </a:lvl1pPr>
            <a:lvl2pPr marL="316520" indent="0">
              <a:buNone/>
              <a:defRPr sz="1108">
                <a:solidFill>
                  <a:schemeClr val="tx1">
                    <a:tint val="75000"/>
                  </a:schemeClr>
                </a:solidFill>
              </a:defRPr>
            </a:lvl2pPr>
            <a:lvl3pPr marL="633039" indent="0">
              <a:buNone/>
              <a:defRPr sz="1108">
                <a:solidFill>
                  <a:schemeClr val="tx1">
                    <a:tint val="75000"/>
                  </a:schemeClr>
                </a:solidFill>
              </a:defRPr>
            </a:lvl3pPr>
            <a:lvl4pPr marL="949559" indent="0">
              <a:buNone/>
              <a:defRPr sz="969">
                <a:solidFill>
                  <a:schemeClr val="tx1">
                    <a:tint val="75000"/>
                  </a:schemeClr>
                </a:solidFill>
              </a:defRPr>
            </a:lvl4pPr>
            <a:lvl5pPr marL="1266078" indent="0">
              <a:buNone/>
              <a:defRPr sz="969">
                <a:solidFill>
                  <a:schemeClr val="tx1">
                    <a:tint val="75000"/>
                  </a:schemeClr>
                </a:solidFill>
              </a:defRPr>
            </a:lvl5pPr>
            <a:lvl6pPr marL="1582598" indent="0">
              <a:buNone/>
              <a:defRPr sz="969">
                <a:solidFill>
                  <a:schemeClr val="tx1">
                    <a:tint val="75000"/>
                  </a:schemeClr>
                </a:solidFill>
              </a:defRPr>
            </a:lvl6pPr>
            <a:lvl7pPr marL="1899117" indent="0">
              <a:buNone/>
              <a:defRPr sz="969">
                <a:solidFill>
                  <a:schemeClr val="tx1">
                    <a:tint val="75000"/>
                  </a:schemeClr>
                </a:solidFill>
              </a:defRPr>
            </a:lvl7pPr>
            <a:lvl8pPr marL="2215637" indent="0">
              <a:buNone/>
              <a:defRPr sz="969">
                <a:solidFill>
                  <a:schemeClr val="tx1">
                    <a:tint val="75000"/>
                  </a:schemeClr>
                </a:solidFill>
              </a:defRPr>
            </a:lvl8pPr>
            <a:lvl9pPr marL="2532156" indent="0">
              <a:buNone/>
              <a:defRPr sz="969">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F6309A06-7994-4D4F-9A5A-CA1573CDD535}" type="datetime1">
              <a:rPr lang="en-US" altLang="ja-JP" smtClean="0"/>
              <a:t>5/20/2025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4796844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Title 1"/>
          <p:cNvSpPr>
            <a:spLocks noGrp="1"/>
          </p:cNvSpPr>
          <p:nvPr>
            <p:ph type="title"/>
          </p:nvPr>
        </p:nvSpPr>
        <p:spPr>
          <a:xfrm>
            <a:off x="342900" y="880535"/>
            <a:ext cx="5829300" cy="2103497"/>
          </a:xfrm>
        </p:spPr>
        <p:txBody>
          <a:bodyPr>
            <a:normAutofit/>
          </a:bodyPr>
          <a:lstStyle>
            <a:lvl1pPr>
              <a:defRPr sz="1938"/>
            </a:lvl1pPr>
          </a:lstStyle>
          <a:p>
            <a:r>
              <a:rPr lang="en-US" dirty="0"/>
              <a:t>Click to edit Master title style</a:t>
            </a:r>
          </a:p>
        </p:txBody>
      </p:sp>
      <p:sp>
        <p:nvSpPr>
          <p:cNvPr id="3" name="Vertical Text Placeholder 2"/>
          <p:cNvSpPr>
            <a:spLocks noGrp="1"/>
          </p:cNvSpPr>
          <p:nvPr>
            <p:ph type="body" orient="vert" idx="1"/>
          </p:nvPr>
        </p:nvSpPr>
        <p:spPr/>
        <p:txBody>
          <a:bodyPr vert="eaVert" ancho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2B807A5-E2B5-414B-861F-0C003B79E0C8}" type="datetime1">
              <a:rPr lang="en-US" altLang="ja-JP" smtClean="0"/>
              <a:t>5/20/2025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9754719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14734" y="880534"/>
            <a:ext cx="1257466" cy="7484535"/>
          </a:xfrm>
        </p:spPr>
        <p:txBody>
          <a:bodyPr vert="eaVert">
            <a:normAutofit/>
          </a:bodyPr>
          <a:lstStyle>
            <a:lvl1pPr>
              <a:defRPr sz="1938"/>
            </a:lvl1pPr>
          </a:lstStyle>
          <a:p>
            <a:r>
              <a:rPr lang="en-US" dirty="0"/>
              <a:t>Click to edit Master title style</a:t>
            </a:r>
          </a:p>
        </p:txBody>
      </p:sp>
      <p:sp>
        <p:nvSpPr>
          <p:cNvPr id="3" name="Vertical Text Placeholder 2"/>
          <p:cNvSpPr>
            <a:spLocks noGrp="1"/>
          </p:cNvSpPr>
          <p:nvPr>
            <p:ph type="body" orient="vert" idx="1"/>
          </p:nvPr>
        </p:nvSpPr>
        <p:spPr>
          <a:xfrm>
            <a:off x="342900" y="880534"/>
            <a:ext cx="4492638" cy="7484533"/>
          </a:xfrm>
        </p:spPr>
        <p:txBody>
          <a:bodyPr vert="eaVert" ancho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DFDE595-5684-486F-96F8-55503D892F8C}" type="datetime1">
              <a:rPr lang="en-US" altLang="ja-JP" smtClean="0"/>
              <a:t>5/20/2025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606043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1938"/>
            </a:lvl1pPr>
          </a:lstStyle>
          <a:p>
            <a:r>
              <a:rPr lang="en-US" dirty="0"/>
              <a:t>Click to edit Master title style</a:t>
            </a:r>
          </a:p>
        </p:txBody>
      </p:sp>
      <p:sp>
        <p:nvSpPr>
          <p:cNvPr id="3" name="Content Placeholder 2"/>
          <p:cNvSpPr>
            <a:spLocks noGrp="1"/>
          </p:cNvSpPr>
          <p:nvPr>
            <p:ph idx="1"/>
          </p:nvPr>
        </p:nvSpPr>
        <p:spPr/>
        <p:txBody>
          <a:bodyPr anchor="ct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1E91B99C-1A04-4673-96E4-C36D8B973C83}" type="datetime1">
              <a:rPr lang="en-US" altLang="ja-JP" smtClean="0"/>
              <a:t>5/20/2025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5885457" y="8621790"/>
            <a:ext cx="573486" cy="261610"/>
          </a:xfrm>
        </p:spPr>
        <p:txBody>
          <a:bodyPr/>
          <a:lstStyle>
            <a:lvl1pPr>
              <a:defRPr sz="900">
                <a:latin typeface="Meiryo UI" panose="020B0604030504040204" pitchFamily="50" charset="-128"/>
                <a:ea typeface="Meiryo UI" panose="020B0604030504040204" pitchFamily="50" charset="-128"/>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2858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2902" y="4779061"/>
            <a:ext cx="5829300" cy="2121600"/>
          </a:xfrm>
        </p:spPr>
        <p:txBody>
          <a:bodyPr anchor="b">
            <a:normAutofit/>
          </a:bodyPr>
          <a:lstStyle>
            <a:lvl1pPr algn="l">
              <a:defRPr sz="2215" b="0" cap="all"/>
            </a:lvl1pPr>
          </a:lstStyle>
          <a:p>
            <a:r>
              <a:rPr lang="en-US" dirty="0"/>
              <a:t>Click to edit Master title style</a:t>
            </a:r>
          </a:p>
        </p:txBody>
      </p:sp>
      <p:sp>
        <p:nvSpPr>
          <p:cNvPr id="3" name="Text Placeholder 2"/>
          <p:cNvSpPr>
            <a:spLocks noGrp="1"/>
          </p:cNvSpPr>
          <p:nvPr>
            <p:ph type="body" idx="1"/>
          </p:nvPr>
        </p:nvSpPr>
        <p:spPr>
          <a:xfrm>
            <a:off x="342901" y="6900661"/>
            <a:ext cx="5829300" cy="1242800"/>
          </a:xfrm>
        </p:spPr>
        <p:txBody>
          <a:bodyPr anchor="t">
            <a:normAutofit/>
          </a:bodyPr>
          <a:lstStyle>
            <a:lvl1pPr marL="0" indent="0" algn="l">
              <a:buNone/>
              <a:defRPr sz="1246" cap="all">
                <a:solidFill>
                  <a:schemeClr val="tx1"/>
                </a:solidFill>
              </a:defRPr>
            </a:lvl1pPr>
            <a:lvl2pPr marL="316520" indent="0">
              <a:buNone/>
              <a:defRPr sz="1246">
                <a:solidFill>
                  <a:schemeClr val="tx1">
                    <a:tint val="75000"/>
                  </a:schemeClr>
                </a:solidFill>
              </a:defRPr>
            </a:lvl2pPr>
            <a:lvl3pPr marL="633039" indent="0">
              <a:buNone/>
              <a:defRPr sz="1108">
                <a:solidFill>
                  <a:schemeClr val="tx1">
                    <a:tint val="75000"/>
                  </a:schemeClr>
                </a:solidFill>
              </a:defRPr>
            </a:lvl3pPr>
            <a:lvl4pPr marL="949559" indent="0">
              <a:buNone/>
              <a:defRPr sz="969">
                <a:solidFill>
                  <a:schemeClr val="tx1">
                    <a:tint val="75000"/>
                  </a:schemeClr>
                </a:solidFill>
              </a:defRPr>
            </a:lvl4pPr>
            <a:lvl5pPr marL="1266078" indent="0">
              <a:buNone/>
              <a:defRPr sz="969">
                <a:solidFill>
                  <a:schemeClr val="tx1">
                    <a:tint val="75000"/>
                  </a:schemeClr>
                </a:solidFill>
              </a:defRPr>
            </a:lvl5pPr>
            <a:lvl6pPr marL="1582598" indent="0">
              <a:buNone/>
              <a:defRPr sz="969">
                <a:solidFill>
                  <a:schemeClr val="tx1">
                    <a:tint val="75000"/>
                  </a:schemeClr>
                </a:solidFill>
              </a:defRPr>
            </a:lvl6pPr>
            <a:lvl7pPr marL="1899117" indent="0">
              <a:buNone/>
              <a:defRPr sz="969">
                <a:solidFill>
                  <a:schemeClr val="tx1">
                    <a:tint val="75000"/>
                  </a:schemeClr>
                </a:solidFill>
              </a:defRPr>
            </a:lvl7pPr>
            <a:lvl8pPr marL="2215637" indent="0">
              <a:buNone/>
              <a:defRPr sz="969">
                <a:solidFill>
                  <a:schemeClr val="tx1">
                    <a:tint val="75000"/>
                  </a:schemeClr>
                </a:solidFill>
              </a:defRPr>
            </a:lvl8pPr>
            <a:lvl9pPr marL="2532156" indent="0">
              <a:buNone/>
              <a:defRPr sz="969">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524D8503-0959-469A-9D0C-050841A236ED}" type="datetime1">
              <a:rPr lang="en-US" altLang="ja-JP" smtClean="0"/>
              <a:t>5/20/2025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114616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342901" y="3094098"/>
            <a:ext cx="2859786" cy="5270971"/>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3312415" y="3094099"/>
            <a:ext cx="2859786" cy="5270970"/>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EE2ED2F8-3764-438F-AB5C-62C22AE9DEDF}" type="datetime1">
              <a:rPr lang="en-US" altLang="ja-JP" smtClean="0"/>
              <a:t>5/20/2025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744021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215"/>
            </a:lvl1pPr>
          </a:lstStyle>
          <a:p>
            <a:r>
              <a:rPr lang="en-US" dirty="0"/>
              <a:t>Click to edit Master title style</a:t>
            </a:r>
          </a:p>
        </p:txBody>
      </p:sp>
      <p:sp>
        <p:nvSpPr>
          <p:cNvPr id="3" name="Text Placeholder 2"/>
          <p:cNvSpPr>
            <a:spLocks noGrp="1"/>
          </p:cNvSpPr>
          <p:nvPr>
            <p:ph type="body" idx="1"/>
          </p:nvPr>
        </p:nvSpPr>
        <p:spPr>
          <a:xfrm>
            <a:off x="557611" y="3204164"/>
            <a:ext cx="2655452" cy="832378"/>
          </a:xfrm>
        </p:spPr>
        <p:txBody>
          <a:bodyPr anchor="b">
            <a:noAutofit/>
          </a:bodyPr>
          <a:lstStyle>
            <a:lvl1pPr marL="0" indent="0">
              <a:buNone/>
              <a:defRPr sz="1662" b="0"/>
            </a:lvl1pPr>
            <a:lvl2pPr marL="316520" indent="0">
              <a:buNone/>
              <a:defRPr sz="1385" b="1"/>
            </a:lvl2pPr>
            <a:lvl3pPr marL="633039" indent="0">
              <a:buNone/>
              <a:defRPr sz="1246" b="1"/>
            </a:lvl3pPr>
            <a:lvl4pPr marL="949559" indent="0">
              <a:buNone/>
              <a:defRPr sz="1108" b="1"/>
            </a:lvl4pPr>
            <a:lvl5pPr marL="1266078" indent="0">
              <a:buNone/>
              <a:defRPr sz="1108" b="1"/>
            </a:lvl5pPr>
            <a:lvl6pPr marL="1582598" indent="0">
              <a:buNone/>
              <a:defRPr sz="1108" b="1"/>
            </a:lvl6pPr>
            <a:lvl7pPr marL="1899117" indent="0">
              <a:buNone/>
              <a:defRPr sz="1108" b="1"/>
            </a:lvl7pPr>
            <a:lvl8pPr marL="2215637" indent="0">
              <a:buNone/>
              <a:defRPr sz="1108" b="1"/>
            </a:lvl8pPr>
            <a:lvl9pPr marL="2532156" indent="0">
              <a:buNone/>
              <a:defRPr sz="1108" b="1"/>
            </a:lvl9pPr>
          </a:lstStyle>
          <a:p>
            <a:pPr lvl="0"/>
            <a:r>
              <a:rPr lang="en-US" dirty="0"/>
              <a:t>Click to edit Master text styles</a:t>
            </a:r>
          </a:p>
        </p:txBody>
      </p:sp>
      <p:sp>
        <p:nvSpPr>
          <p:cNvPr id="4" name="Content Placeholder 3"/>
          <p:cNvSpPr>
            <a:spLocks noGrp="1"/>
          </p:cNvSpPr>
          <p:nvPr>
            <p:ph sz="half" idx="2"/>
          </p:nvPr>
        </p:nvSpPr>
        <p:spPr>
          <a:xfrm>
            <a:off x="342900" y="4145846"/>
            <a:ext cx="2859786" cy="4219219"/>
          </a:xfrm>
        </p:spPr>
        <p:txBody>
          <a:bodyPr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3533340" y="3204164"/>
            <a:ext cx="2638860" cy="832378"/>
          </a:xfrm>
        </p:spPr>
        <p:txBody>
          <a:bodyPr anchor="b">
            <a:noAutofit/>
          </a:bodyPr>
          <a:lstStyle>
            <a:lvl1pPr marL="0" indent="0">
              <a:buNone/>
              <a:defRPr sz="1662" b="0"/>
            </a:lvl1pPr>
            <a:lvl2pPr marL="316520" indent="0">
              <a:buNone/>
              <a:defRPr sz="1385" b="1"/>
            </a:lvl2pPr>
            <a:lvl3pPr marL="633039" indent="0">
              <a:buNone/>
              <a:defRPr sz="1246" b="1"/>
            </a:lvl3pPr>
            <a:lvl4pPr marL="949559" indent="0">
              <a:buNone/>
              <a:defRPr sz="1108" b="1"/>
            </a:lvl4pPr>
            <a:lvl5pPr marL="1266078" indent="0">
              <a:buNone/>
              <a:defRPr sz="1108" b="1"/>
            </a:lvl5pPr>
            <a:lvl6pPr marL="1582598" indent="0">
              <a:buNone/>
              <a:defRPr sz="1108" b="1"/>
            </a:lvl6pPr>
            <a:lvl7pPr marL="1899117" indent="0">
              <a:buNone/>
              <a:defRPr sz="1108" b="1"/>
            </a:lvl7pPr>
            <a:lvl8pPr marL="2215637" indent="0">
              <a:buNone/>
              <a:defRPr sz="1108" b="1"/>
            </a:lvl8pPr>
            <a:lvl9pPr marL="2532156" indent="0">
              <a:buNone/>
              <a:defRPr sz="1108" b="1"/>
            </a:lvl9pPr>
          </a:lstStyle>
          <a:p>
            <a:pPr lvl="0"/>
            <a:r>
              <a:rPr lang="en-US" dirty="0"/>
              <a:t>Click to edit Master text styles</a:t>
            </a:r>
          </a:p>
        </p:txBody>
      </p:sp>
      <p:sp>
        <p:nvSpPr>
          <p:cNvPr id="6" name="Content Placeholder 5"/>
          <p:cNvSpPr>
            <a:spLocks noGrp="1"/>
          </p:cNvSpPr>
          <p:nvPr>
            <p:ph sz="quarter" idx="4"/>
          </p:nvPr>
        </p:nvSpPr>
        <p:spPr>
          <a:xfrm>
            <a:off x="3312414" y="4145846"/>
            <a:ext cx="2859786" cy="4219219"/>
          </a:xfrm>
        </p:spPr>
        <p:txBody>
          <a:bodyPr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3BA78C0B-1B30-4E06-BB01-A73BBE7B086F}" type="datetime1">
              <a:rPr lang="en-US" altLang="ja-JP" smtClean="0"/>
              <a:t>5/20/2025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357638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42901" y="880535"/>
            <a:ext cx="5829300" cy="2103497"/>
          </a:xfrm>
        </p:spPr>
        <p:txBody>
          <a:bodyPr>
            <a:normAutofit/>
          </a:bodyPr>
          <a:lstStyle>
            <a:lvl1pPr>
              <a:defRPr sz="2215"/>
            </a:lvl1pPr>
          </a:lstStyle>
          <a:p>
            <a:r>
              <a:rPr lang="en-US" dirty="0"/>
              <a:t>Click to edit Master title style</a:t>
            </a:r>
          </a:p>
        </p:txBody>
      </p:sp>
      <p:sp>
        <p:nvSpPr>
          <p:cNvPr id="3" name="Date Placeholder 2"/>
          <p:cNvSpPr>
            <a:spLocks noGrp="1"/>
          </p:cNvSpPr>
          <p:nvPr>
            <p:ph type="dt" sz="half" idx="10"/>
          </p:nvPr>
        </p:nvSpPr>
        <p:spPr/>
        <p:txBody>
          <a:bodyPr/>
          <a:lstStyle/>
          <a:p>
            <a:fld id="{EC1064C9-9C0E-4236-95A0-094962F2E3E2}" type="datetime1">
              <a:rPr lang="en-US" altLang="ja-JP" smtClean="0"/>
              <a:t>5/20/2025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917381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BBCF49-CE7F-456D-9516-FC21A48A3202}" type="datetime1">
              <a:rPr lang="en-US" altLang="ja-JP" smtClean="0"/>
              <a:t>5/20/2025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971136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6288" y="2250254"/>
            <a:ext cx="2147183" cy="2079035"/>
          </a:xfrm>
        </p:spPr>
        <p:txBody>
          <a:bodyPr anchor="b">
            <a:normAutofit/>
          </a:bodyPr>
          <a:lstStyle>
            <a:lvl1pPr algn="l">
              <a:defRPr sz="1662" b="0"/>
            </a:lvl1pPr>
          </a:lstStyle>
          <a:p>
            <a:r>
              <a:rPr lang="en-US" dirty="0"/>
              <a:t>Click to edit Master title style</a:t>
            </a:r>
          </a:p>
        </p:txBody>
      </p:sp>
      <p:sp>
        <p:nvSpPr>
          <p:cNvPr id="3" name="Content Placeholder 2"/>
          <p:cNvSpPr>
            <a:spLocks noGrp="1"/>
          </p:cNvSpPr>
          <p:nvPr>
            <p:ph idx="1"/>
          </p:nvPr>
        </p:nvSpPr>
        <p:spPr>
          <a:xfrm>
            <a:off x="2704609" y="880535"/>
            <a:ext cx="3470981" cy="7484533"/>
          </a:xfrm>
        </p:spPr>
        <p:txBody>
          <a:bodyPr anchor="ct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346288" y="4329289"/>
            <a:ext cx="2147183" cy="2666062"/>
          </a:xfrm>
        </p:spPr>
        <p:txBody>
          <a:bodyPr anchor="t">
            <a:normAutofit/>
          </a:bodyPr>
          <a:lstStyle>
            <a:lvl1pPr marL="0" indent="0">
              <a:buNone/>
              <a:defRPr sz="969"/>
            </a:lvl1pPr>
            <a:lvl2pPr marL="316520" indent="0">
              <a:buNone/>
              <a:defRPr sz="831"/>
            </a:lvl2pPr>
            <a:lvl3pPr marL="633039" indent="0">
              <a:buNone/>
              <a:defRPr sz="692"/>
            </a:lvl3pPr>
            <a:lvl4pPr marL="949559" indent="0">
              <a:buNone/>
              <a:defRPr sz="623"/>
            </a:lvl4pPr>
            <a:lvl5pPr marL="1266078" indent="0">
              <a:buNone/>
              <a:defRPr sz="623"/>
            </a:lvl5pPr>
            <a:lvl6pPr marL="1582598" indent="0">
              <a:buNone/>
              <a:defRPr sz="623"/>
            </a:lvl6pPr>
            <a:lvl7pPr marL="1899117" indent="0">
              <a:buNone/>
              <a:defRPr sz="623"/>
            </a:lvl7pPr>
            <a:lvl8pPr marL="2215637" indent="0">
              <a:buNone/>
              <a:defRPr sz="623"/>
            </a:lvl8pPr>
            <a:lvl9pPr marL="2532156" indent="0">
              <a:buNone/>
              <a:defRPr sz="623"/>
            </a:lvl9pPr>
          </a:lstStyle>
          <a:p>
            <a:pPr lvl="0"/>
            <a:r>
              <a:rPr lang="en-US" dirty="0"/>
              <a:t>Click to edit Master text styles</a:t>
            </a:r>
          </a:p>
        </p:txBody>
      </p:sp>
      <p:sp>
        <p:nvSpPr>
          <p:cNvPr id="5" name="Date Placeholder 4"/>
          <p:cNvSpPr>
            <a:spLocks noGrp="1"/>
          </p:cNvSpPr>
          <p:nvPr>
            <p:ph type="dt" sz="half" idx="10"/>
          </p:nvPr>
        </p:nvSpPr>
        <p:spPr/>
        <p:txBody>
          <a:bodyPr/>
          <a:lstStyle/>
          <a:p>
            <a:fld id="{4FB508D6-B74A-40C5-A2CC-C70274D0E0AC}" type="datetime1">
              <a:rPr lang="en-US" altLang="ja-JP" smtClean="0"/>
              <a:t>5/20/2025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004357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6596" y="2507082"/>
            <a:ext cx="3072903" cy="1981200"/>
          </a:xfrm>
        </p:spPr>
        <p:txBody>
          <a:bodyPr anchor="b">
            <a:normAutofit/>
          </a:bodyPr>
          <a:lstStyle>
            <a:lvl1pPr algn="l">
              <a:defRPr sz="1662" b="0"/>
            </a:lvl1pPr>
          </a:lstStyle>
          <a:p>
            <a:r>
              <a:rPr lang="en-US" dirty="0"/>
              <a:t>Click to edit Master title style</a:t>
            </a:r>
          </a:p>
        </p:txBody>
      </p:sp>
      <p:sp>
        <p:nvSpPr>
          <p:cNvPr id="14" name="Picture Placeholder 2"/>
          <p:cNvSpPr>
            <a:spLocks noGrp="1" noChangeAspect="1"/>
          </p:cNvSpPr>
          <p:nvPr>
            <p:ph type="pic" idx="1"/>
          </p:nvPr>
        </p:nvSpPr>
        <p:spPr>
          <a:xfrm>
            <a:off x="3771900" y="1320800"/>
            <a:ext cx="2400300" cy="6604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1108" dirty="0"/>
            </a:lvl1pPr>
          </a:lstStyle>
          <a:p>
            <a:pPr marL="0" lvl="0" indent="0" algn="ctr">
              <a:buNone/>
            </a:pPr>
            <a:endParaRPr lang="en-US" dirty="0"/>
          </a:p>
        </p:txBody>
      </p:sp>
      <p:sp>
        <p:nvSpPr>
          <p:cNvPr id="4" name="Text Placeholder 3"/>
          <p:cNvSpPr>
            <a:spLocks noGrp="1"/>
          </p:cNvSpPr>
          <p:nvPr>
            <p:ph type="body" sz="half" idx="2"/>
          </p:nvPr>
        </p:nvSpPr>
        <p:spPr>
          <a:xfrm>
            <a:off x="346596" y="4488282"/>
            <a:ext cx="3072903" cy="2641600"/>
          </a:xfrm>
        </p:spPr>
        <p:txBody>
          <a:bodyPr anchor="t">
            <a:normAutofit/>
          </a:bodyPr>
          <a:lstStyle>
            <a:lvl1pPr marL="0" indent="0">
              <a:buNone/>
              <a:defRPr sz="1108"/>
            </a:lvl1pPr>
            <a:lvl2pPr marL="316520" indent="0">
              <a:buNone/>
              <a:defRPr sz="831"/>
            </a:lvl2pPr>
            <a:lvl3pPr marL="633039" indent="0">
              <a:buNone/>
              <a:defRPr sz="692"/>
            </a:lvl3pPr>
            <a:lvl4pPr marL="949559" indent="0">
              <a:buNone/>
              <a:defRPr sz="623"/>
            </a:lvl4pPr>
            <a:lvl5pPr marL="1266078" indent="0">
              <a:buNone/>
              <a:defRPr sz="623"/>
            </a:lvl5pPr>
            <a:lvl6pPr marL="1582598" indent="0">
              <a:buNone/>
              <a:defRPr sz="623"/>
            </a:lvl6pPr>
            <a:lvl7pPr marL="1899117" indent="0">
              <a:buNone/>
              <a:defRPr sz="623"/>
            </a:lvl7pPr>
            <a:lvl8pPr marL="2215637" indent="0">
              <a:buNone/>
              <a:defRPr sz="623"/>
            </a:lvl8pPr>
            <a:lvl9pPr marL="2532156" indent="0">
              <a:buNone/>
              <a:defRPr sz="623"/>
            </a:lvl9pPr>
          </a:lstStyle>
          <a:p>
            <a:pPr lvl="0"/>
            <a:r>
              <a:rPr lang="en-US" dirty="0"/>
              <a:t>Click to edit Master text styles</a:t>
            </a:r>
          </a:p>
        </p:txBody>
      </p:sp>
      <p:sp>
        <p:nvSpPr>
          <p:cNvPr id="5" name="Date Placeholder 4"/>
          <p:cNvSpPr>
            <a:spLocks noGrp="1"/>
          </p:cNvSpPr>
          <p:nvPr>
            <p:ph type="dt" sz="half" idx="10"/>
          </p:nvPr>
        </p:nvSpPr>
        <p:spPr/>
        <p:txBody>
          <a:bodyPr/>
          <a:lstStyle/>
          <a:p>
            <a:fld id="{E49FA9B4-05C5-4E24-9137-32A8B2666A09}" type="datetime1">
              <a:rPr lang="en-US" altLang="ja-JP" smtClean="0"/>
              <a:t>5/20/2025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004567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880535"/>
            <a:ext cx="5829300" cy="2103497"/>
          </a:xfrm>
          <a:prstGeom prst="rect">
            <a:avLst/>
          </a:prstGeom>
          <a:effectLst/>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342900" y="3094099"/>
            <a:ext cx="5829300" cy="5270970"/>
          </a:xfrm>
          <a:prstGeom prst="rect">
            <a:avLst/>
          </a:prstGeom>
        </p:spPr>
        <p:txBody>
          <a:bodyPr vert="horz" lIns="91440" tIns="45720" rIns="91440" bIns="45720" rtlCol="0" anchor="ct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892784" y="8479722"/>
            <a:ext cx="909130" cy="545747"/>
          </a:xfrm>
          <a:prstGeom prst="rect">
            <a:avLst/>
          </a:prstGeom>
        </p:spPr>
        <p:txBody>
          <a:bodyPr vert="horz" lIns="91440" tIns="45720" rIns="91440" bIns="45720" rtlCol="0" anchor="ctr"/>
          <a:lstStyle>
            <a:lvl1pPr algn="r">
              <a:defRPr sz="692" b="0" i="0">
                <a:solidFill>
                  <a:schemeClr val="tx1"/>
                </a:solidFill>
                <a:effectLst/>
                <a:latin typeface="+mn-lt"/>
              </a:defRPr>
            </a:lvl1pPr>
          </a:lstStyle>
          <a:p>
            <a:fld id="{B83965FE-418F-4665-89D8-C292D4078468}" type="datetime1">
              <a:rPr lang="en-US" altLang="ja-JP" smtClean="0"/>
              <a:t>5/20/2025</a:t>
            </a:fld>
            <a:endParaRPr lang="en-US" dirty="0"/>
          </a:p>
        </p:txBody>
      </p:sp>
      <p:sp>
        <p:nvSpPr>
          <p:cNvPr id="5" name="Footer Placeholder 4"/>
          <p:cNvSpPr>
            <a:spLocks noGrp="1"/>
          </p:cNvSpPr>
          <p:nvPr>
            <p:ph type="ftr" sz="quarter" idx="3"/>
          </p:nvPr>
        </p:nvSpPr>
        <p:spPr>
          <a:xfrm>
            <a:off x="342901" y="8479722"/>
            <a:ext cx="4492733" cy="545747"/>
          </a:xfrm>
          <a:prstGeom prst="rect">
            <a:avLst/>
          </a:prstGeom>
        </p:spPr>
        <p:txBody>
          <a:bodyPr vert="horz" lIns="91440" tIns="45720" rIns="91440" bIns="45720" rtlCol="0" anchor="ctr"/>
          <a:lstStyle>
            <a:lvl1pPr algn="l">
              <a:defRPr sz="692"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5859064" y="8479722"/>
            <a:ext cx="313137" cy="545747"/>
          </a:xfrm>
          <a:prstGeom prst="rect">
            <a:avLst/>
          </a:prstGeom>
        </p:spPr>
        <p:txBody>
          <a:bodyPr vert="horz" lIns="91440" tIns="45720" rIns="91440" bIns="45720" rtlCol="0" anchor="ctr"/>
          <a:lstStyle>
            <a:lvl1pPr algn="r">
              <a:defRPr sz="692" b="0" i="0">
                <a:solidFill>
                  <a:schemeClr val="tx1"/>
                </a:solidFill>
                <a:effectLst/>
                <a:latin typeface="+mn-lt"/>
              </a:defRPr>
            </a:lvl1pPr>
          </a:lstStyle>
          <a:p>
            <a:fld id="{D57F1E4F-1CFF-5643-939E-217C01CDF565}" type="slidenum">
              <a:rPr lang="en-US" dirty="0"/>
              <a:pPr/>
              <a:t>‹#›</a:t>
            </a:fld>
            <a:endParaRPr lang="en-US" dirty="0"/>
          </a:p>
        </p:txBody>
      </p:sp>
      <p:sp>
        <p:nvSpPr>
          <p:cNvPr id="7" name="テキスト ボックス 6">
            <a:extLst>
              <a:ext uri="{FF2B5EF4-FFF2-40B4-BE49-F238E27FC236}">
                <a16:creationId xmlns:a16="http://schemas.microsoft.com/office/drawing/2014/main" id="{B504B46C-ABCC-45E5-B51C-37E7D913466C}"/>
              </a:ext>
            </a:extLst>
          </p:cNvPr>
          <p:cNvSpPr txBox="1"/>
          <p:nvPr userDrawn="1"/>
        </p:nvSpPr>
        <p:spPr>
          <a:xfrm>
            <a:off x="5008887" y="163258"/>
            <a:ext cx="1849113" cy="2308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altLang="en-US" sz="900" dirty="0">
                <a:latin typeface="Meiryo UI" panose="020B0604030504040204" pitchFamily="50" charset="-128"/>
                <a:ea typeface="Meiryo UI" panose="020B0604030504040204" pitchFamily="50" charset="-128"/>
              </a:rPr>
              <a:t>第</a:t>
            </a:r>
            <a:r>
              <a:rPr lang="en-US" altLang="ja-JP" sz="900" dirty="0">
                <a:latin typeface="Meiryo UI" panose="020B0604030504040204" pitchFamily="50" charset="-128"/>
                <a:ea typeface="Meiryo UI" panose="020B0604030504040204" pitchFamily="50" charset="-128"/>
                <a:cs typeface="Arial"/>
              </a:rPr>
              <a:t>26</a:t>
            </a:r>
            <a:r>
              <a:rPr lang="ja-JP" altLang="en-US" sz="900" dirty="0">
                <a:latin typeface="Meiryo UI" panose="020B0604030504040204" pitchFamily="50" charset="-128"/>
                <a:ea typeface="Meiryo UI" panose="020B0604030504040204" pitchFamily="50" charset="-128"/>
              </a:rPr>
              <a:t>回日経</a:t>
            </a:r>
            <a:r>
              <a:rPr lang="en-US" altLang="ja-JP" sz="900" dirty="0">
                <a:latin typeface="Meiryo UI" panose="020B0604030504040204" pitchFamily="50" charset="-128"/>
                <a:ea typeface="Meiryo UI" panose="020B0604030504040204" pitchFamily="50" charset="-128"/>
                <a:cs typeface="Arial"/>
              </a:rPr>
              <a:t>STOCK</a:t>
            </a:r>
            <a:r>
              <a:rPr lang="ja-JP" altLang="en-US" sz="900" dirty="0">
                <a:latin typeface="Meiryo UI" panose="020B0604030504040204" pitchFamily="50" charset="-128"/>
                <a:ea typeface="Meiryo UI" panose="020B0604030504040204" pitchFamily="50" charset="-128"/>
              </a:rPr>
              <a:t>リーグ</a:t>
            </a:r>
            <a:r>
              <a:rPr lang="en-US" altLang="ja-JP" sz="900" dirty="0">
                <a:latin typeface="Meiryo UI" panose="020B0604030504040204" pitchFamily="50" charset="-128"/>
                <a:ea typeface="Meiryo UI" panose="020B0604030504040204" pitchFamily="50" charset="-128"/>
              </a:rPr>
              <a:t> [</a:t>
            </a:r>
            <a:fld id="{44E26D6C-7074-4E48-A9DB-B7A1E9B80610}" type="slidenum">
              <a:rPr lang="ja-JP" altLang="en-US" sz="900" smtClean="0">
                <a:latin typeface="Meiryo UI" panose="020B0604030504040204" pitchFamily="50" charset="-128"/>
                <a:ea typeface="Meiryo UI" panose="020B0604030504040204" pitchFamily="50" charset="-128"/>
              </a:rPr>
              <a:pPr/>
              <a:t>‹#›</a:t>
            </a:fld>
            <a:r>
              <a:rPr lang="en-US" altLang="ja-JP" sz="900" dirty="0">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123085439"/>
      </p:ext>
    </p:extLst>
  </p:cSld>
  <p:clrMap bg1="lt1" tx1="dk1" bg2="lt2" tx2="dk2" accent1="accent1" accent2="accent2" accent3="accent3" accent4="accent4" accent5="accent5" accent6="accent6" hlink="hlink" folHlink="folHlink"/>
  <p:sldLayoutIdLst>
    <p:sldLayoutId id="2147484098" r:id="rId1"/>
    <p:sldLayoutId id="2147484099" r:id="rId2"/>
    <p:sldLayoutId id="2147484100" r:id="rId3"/>
    <p:sldLayoutId id="2147484101" r:id="rId4"/>
    <p:sldLayoutId id="2147484102" r:id="rId5"/>
    <p:sldLayoutId id="2147484103" r:id="rId6"/>
    <p:sldLayoutId id="2147484104" r:id="rId7"/>
    <p:sldLayoutId id="2147484105" r:id="rId8"/>
    <p:sldLayoutId id="2147484106" r:id="rId9"/>
    <p:sldLayoutId id="2147484107" r:id="rId10"/>
    <p:sldLayoutId id="2147484108" r:id="rId11"/>
    <p:sldLayoutId id="2147484109" r:id="rId12"/>
    <p:sldLayoutId id="2147484110" r:id="rId13"/>
    <p:sldLayoutId id="2147484111" r:id="rId14"/>
    <p:sldLayoutId id="2147484112" r:id="rId15"/>
    <p:sldLayoutId id="2147484113" r:id="rId16"/>
    <p:sldLayoutId id="2147484114" r:id="rId17"/>
  </p:sldLayoutIdLst>
  <p:hf sldNum="0" hdr="0" ftr="0" dt="0"/>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790133" y="2036840"/>
            <a:ext cx="5277172" cy="658763"/>
          </a:xfrm>
        </p:spPr>
        <p:txBody>
          <a:bodyPr vert="horz" lIns="91440" tIns="45720" rIns="91440" bIns="45720" rtlCol="0" anchor="t">
            <a:noAutofit/>
          </a:bodyPr>
          <a:lstStyle/>
          <a:p>
            <a:pPr algn="ctr">
              <a:spcAft>
                <a:spcPts val="500"/>
              </a:spcAft>
            </a:pPr>
            <a:r>
              <a:rPr lang="ja-JP" sz="1600" b="1" dirty="0">
                <a:latin typeface="Meiryo UI" panose="020B0604030504040204" pitchFamily="50" charset="-128"/>
                <a:ea typeface="Meiryo UI" panose="020B0604030504040204" pitchFamily="50" charset="-128"/>
                <a:cs typeface="+mn-lt"/>
              </a:rPr>
              <a:t>レポートフォーマット</a:t>
            </a:r>
            <a:r>
              <a:rPr lang="ja-JP" altLang="en-US" sz="1600" b="1" dirty="0">
                <a:latin typeface="Meiryo UI" panose="020B0604030504040204" pitchFamily="50" charset="-128"/>
                <a:ea typeface="Meiryo UI" panose="020B0604030504040204" pitchFamily="50" charset="-128"/>
                <a:cs typeface="+mn-lt"/>
              </a:rPr>
              <a:t>（レポート書式）</a:t>
            </a:r>
            <a:endParaRPr lang="en-US" altLang="ja-JP" sz="1600" b="1" dirty="0">
              <a:latin typeface="Meiryo UI" panose="020B0604030504040204" pitchFamily="50" charset="-128"/>
              <a:ea typeface="Meiryo UI" panose="020B0604030504040204" pitchFamily="50" charset="-128"/>
              <a:cs typeface="+mn-lt"/>
            </a:endParaRPr>
          </a:p>
          <a:p>
            <a:pPr algn="ctr">
              <a:spcAft>
                <a:spcPts val="500"/>
              </a:spcAft>
            </a:pPr>
            <a:r>
              <a:rPr lang="ja-JP" altLang="en-US" sz="1800" b="1" dirty="0">
                <a:latin typeface="Meiryo UI" panose="020B0604030504040204" pitchFamily="50" charset="-128"/>
                <a:ea typeface="Meiryo UI" panose="020B0604030504040204" pitchFamily="50" charset="-128"/>
                <a:cs typeface="Calibri" panose="020F0502020204030204"/>
              </a:rPr>
              <a:t>＜解説書＞</a:t>
            </a:r>
            <a:endParaRPr lang="ja-JP" sz="1800" b="1" dirty="0">
              <a:latin typeface="Meiryo UI" panose="020B0604030504040204" pitchFamily="50" charset="-128"/>
              <a:ea typeface="Meiryo UI" panose="020B0604030504040204" pitchFamily="50" charset="-128"/>
              <a:cs typeface="Calibri" panose="020F0502020204030204"/>
            </a:endParaRPr>
          </a:p>
        </p:txBody>
      </p:sp>
      <p:sp>
        <p:nvSpPr>
          <p:cNvPr id="9" name="サブタイトル 2">
            <a:extLst>
              <a:ext uri="{FF2B5EF4-FFF2-40B4-BE49-F238E27FC236}">
                <a16:creationId xmlns:a16="http://schemas.microsoft.com/office/drawing/2014/main" id="{A5AF93C2-9A63-4BE1-8011-6500FCC84D40}"/>
              </a:ext>
            </a:extLst>
          </p:cNvPr>
          <p:cNvSpPr txBox="1">
            <a:spLocks/>
          </p:cNvSpPr>
          <p:nvPr/>
        </p:nvSpPr>
        <p:spPr>
          <a:xfrm>
            <a:off x="790133" y="1114626"/>
            <a:ext cx="5277172" cy="628609"/>
          </a:xfrm>
          <a:prstGeom prst="rect">
            <a:avLst/>
          </a:prstGeom>
        </p:spPr>
        <p:txBody>
          <a:bodyPr vert="horz" lIns="91440" tIns="45720" rIns="91440" bIns="45720" rtlCol="0" anchor="t">
            <a:noAutofit/>
          </a:bodyPr>
          <a:lstStyle>
            <a:lvl1pPr marL="0" indent="0" algn="r" defTabSz="457200" rtl="0" eaLnBrk="1" latinLnBrk="0" hangingPunct="1">
              <a:spcBef>
                <a:spcPts val="0"/>
              </a:spcBef>
              <a:spcAft>
                <a:spcPts val="1000"/>
              </a:spcAft>
              <a:buClr>
                <a:schemeClr val="tx1"/>
              </a:buClr>
              <a:buSzPct val="100000"/>
              <a:buFont typeface="Arial"/>
              <a:buNone/>
              <a:defRPr sz="1246" kern="1200" cap="all">
                <a:solidFill>
                  <a:schemeClr val="tx1"/>
                </a:solidFill>
                <a:effectLst/>
                <a:latin typeface="+mn-lt"/>
                <a:ea typeface="+mn-ea"/>
                <a:cs typeface="+mn-cs"/>
              </a:defRPr>
            </a:lvl1pPr>
            <a:lvl2pPr marL="316520" indent="0" algn="ctr" defTabSz="457200" rtl="0" eaLnBrk="1" latinLnBrk="0" hangingPunct="1">
              <a:spcBef>
                <a:spcPts val="0"/>
              </a:spcBef>
              <a:spcAft>
                <a:spcPts val="1000"/>
              </a:spcAft>
              <a:buClr>
                <a:schemeClr val="tx1"/>
              </a:buClr>
              <a:buSzPct val="100000"/>
              <a:buFont typeface="Arial"/>
              <a:buNone/>
              <a:defRPr sz="1600" kern="1200" cap="none">
                <a:solidFill>
                  <a:schemeClr val="tx1">
                    <a:tint val="75000"/>
                  </a:schemeClr>
                </a:solidFill>
                <a:effectLst/>
                <a:latin typeface="+mn-lt"/>
                <a:ea typeface="+mn-ea"/>
                <a:cs typeface="+mn-cs"/>
              </a:defRPr>
            </a:lvl2pPr>
            <a:lvl3pPr marL="633039" indent="0" algn="ctr" defTabSz="457200" rtl="0" eaLnBrk="1" latinLnBrk="0" hangingPunct="1">
              <a:spcBef>
                <a:spcPts val="0"/>
              </a:spcBef>
              <a:spcAft>
                <a:spcPts val="1000"/>
              </a:spcAft>
              <a:buClr>
                <a:schemeClr val="tx1"/>
              </a:buClr>
              <a:buSzPct val="100000"/>
              <a:buFont typeface="Arial"/>
              <a:buNone/>
              <a:defRPr sz="1400" kern="1200" cap="none">
                <a:solidFill>
                  <a:schemeClr val="tx1">
                    <a:tint val="75000"/>
                  </a:schemeClr>
                </a:solidFill>
                <a:effectLst/>
                <a:latin typeface="+mn-lt"/>
                <a:ea typeface="+mn-ea"/>
                <a:cs typeface="+mn-cs"/>
              </a:defRPr>
            </a:lvl3pPr>
            <a:lvl4pPr marL="949559"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4pPr>
            <a:lvl5pPr marL="1266078"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5pPr>
            <a:lvl6pPr marL="1582598"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6pPr>
            <a:lvl7pPr marL="1899117"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7pPr>
            <a:lvl8pPr marL="2215637"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8pPr>
            <a:lvl9pPr marL="2532156"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9pPr>
          </a:lstStyle>
          <a:p>
            <a:pPr algn="ctr">
              <a:spcAft>
                <a:spcPts val="500"/>
              </a:spcAft>
            </a:pPr>
            <a:r>
              <a:rPr kumimoji="0" lang="ja-JP" altLang="en-US" sz="4000" b="1" dirty="0">
                <a:latin typeface="游ゴシック" panose="020B0400000000000000" pitchFamily="50" charset="-128"/>
                <a:ea typeface="游ゴシック" panose="020B0400000000000000" pitchFamily="50" charset="-128"/>
                <a:cs typeface="+mn-lt"/>
              </a:rPr>
              <a:t>日経</a:t>
            </a:r>
            <a:r>
              <a:rPr kumimoji="0" lang="en-US" altLang="ja-JP" sz="4000" b="1" dirty="0">
                <a:latin typeface="游ゴシック" panose="020B0400000000000000" pitchFamily="50" charset="-128"/>
                <a:ea typeface="游ゴシック" panose="020B0400000000000000" pitchFamily="50" charset="-128"/>
                <a:cs typeface="+mn-lt"/>
              </a:rPr>
              <a:t>STOCK</a:t>
            </a:r>
            <a:r>
              <a:rPr kumimoji="0" lang="ja-JP" altLang="en-US" sz="4000" b="1" dirty="0">
                <a:latin typeface="游ゴシック" panose="020B0400000000000000" pitchFamily="50" charset="-128"/>
                <a:ea typeface="游ゴシック" panose="020B0400000000000000" pitchFamily="50" charset="-128"/>
                <a:cs typeface="+mn-lt"/>
              </a:rPr>
              <a:t>リーグ</a:t>
            </a:r>
            <a:endParaRPr kumimoji="0" lang="ja-JP" sz="4000" b="1" dirty="0">
              <a:latin typeface="游ゴシック" panose="020B0400000000000000" pitchFamily="50" charset="-128"/>
              <a:ea typeface="游ゴシック" panose="020B0400000000000000" pitchFamily="50" charset="-128"/>
              <a:cs typeface="Calibri" panose="020F0502020204030204"/>
            </a:endParaRPr>
          </a:p>
        </p:txBody>
      </p:sp>
      <p:cxnSp>
        <p:nvCxnSpPr>
          <p:cNvPr id="10" name="直線コネクタ 9">
            <a:extLst>
              <a:ext uri="{FF2B5EF4-FFF2-40B4-BE49-F238E27FC236}">
                <a16:creationId xmlns:a16="http://schemas.microsoft.com/office/drawing/2014/main" id="{CB0292C4-3085-4266-BF08-001F05E860DE}"/>
              </a:ext>
            </a:extLst>
          </p:cNvPr>
          <p:cNvCxnSpPr/>
          <p:nvPr/>
        </p:nvCxnSpPr>
        <p:spPr>
          <a:xfrm>
            <a:off x="1173860" y="1878681"/>
            <a:ext cx="4459266" cy="0"/>
          </a:xfrm>
          <a:prstGeom prst="line">
            <a:avLst/>
          </a:prstGeom>
        </p:spPr>
        <p:style>
          <a:lnRef idx="1">
            <a:schemeClr val="dk1"/>
          </a:lnRef>
          <a:fillRef idx="0">
            <a:schemeClr val="dk1"/>
          </a:fillRef>
          <a:effectRef idx="0">
            <a:schemeClr val="dk1"/>
          </a:effectRef>
          <a:fontRef idx="minor">
            <a:schemeClr val="tx1"/>
          </a:fontRef>
        </p:style>
      </p:cxnSp>
      <p:sp>
        <p:nvSpPr>
          <p:cNvPr id="8" name="サブタイトル 2">
            <a:extLst>
              <a:ext uri="{FF2B5EF4-FFF2-40B4-BE49-F238E27FC236}">
                <a16:creationId xmlns:a16="http://schemas.microsoft.com/office/drawing/2014/main" id="{9F289EFD-A955-46C9-AE2F-4863CCAD631D}"/>
              </a:ext>
            </a:extLst>
          </p:cNvPr>
          <p:cNvSpPr txBox="1">
            <a:spLocks/>
          </p:cNvSpPr>
          <p:nvPr/>
        </p:nvSpPr>
        <p:spPr>
          <a:xfrm>
            <a:off x="764907" y="821021"/>
            <a:ext cx="5277172" cy="336472"/>
          </a:xfrm>
          <a:prstGeom prst="rect">
            <a:avLst/>
          </a:prstGeom>
        </p:spPr>
        <p:txBody>
          <a:bodyPr vert="horz" lIns="91440" tIns="45720" rIns="91440" bIns="45720" rtlCol="0" anchor="t">
            <a:noAutofit/>
          </a:bodyPr>
          <a:lstStyle>
            <a:lvl1pPr marL="0" indent="0" algn="r" defTabSz="457200" rtl="0" eaLnBrk="1" latinLnBrk="0" hangingPunct="1">
              <a:spcBef>
                <a:spcPts val="0"/>
              </a:spcBef>
              <a:spcAft>
                <a:spcPts val="1000"/>
              </a:spcAft>
              <a:buClr>
                <a:schemeClr val="tx1"/>
              </a:buClr>
              <a:buSzPct val="100000"/>
              <a:buFont typeface="Arial"/>
              <a:buNone/>
              <a:defRPr sz="1246" kern="1200" cap="all">
                <a:solidFill>
                  <a:schemeClr val="tx1"/>
                </a:solidFill>
                <a:effectLst/>
                <a:latin typeface="+mn-lt"/>
                <a:ea typeface="+mn-ea"/>
                <a:cs typeface="+mn-cs"/>
              </a:defRPr>
            </a:lvl1pPr>
            <a:lvl2pPr marL="316520" indent="0" algn="ctr" defTabSz="457200" rtl="0" eaLnBrk="1" latinLnBrk="0" hangingPunct="1">
              <a:spcBef>
                <a:spcPts val="0"/>
              </a:spcBef>
              <a:spcAft>
                <a:spcPts val="1000"/>
              </a:spcAft>
              <a:buClr>
                <a:schemeClr val="tx1"/>
              </a:buClr>
              <a:buSzPct val="100000"/>
              <a:buFont typeface="Arial"/>
              <a:buNone/>
              <a:defRPr sz="1600" kern="1200" cap="none">
                <a:solidFill>
                  <a:schemeClr val="tx1">
                    <a:tint val="75000"/>
                  </a:schemeClr>
                </a:solidFill>
                <a:effectLst/>
                <a:latin typeface="+mn-lt"/>
                <a:ea typeface="+mn-ea"/>
                <a:cs typeface="+mn-cs"/>
              </a:defRPr>
            </a:lvl2pPr>
            <a:lvl3pPr marL="633039" indent="0" algn="ctr" defTabSz="457200" rtl="0" eaLnBrk="1" latinLnBrk="0" hangingPunct="1">
              <a:spcBef>
                <a:spcPts val="0"/>
              </a:spcBef>
              <a:spcAft>
                <a:spcPts val="1000"/>
              </a:spcAft>
              <a:buClr>
                <a:schemeClr val="tx1"/>
              </a:buClr>
              <a:buSzPct val="100000"/>
              <a:buFont typeface="Arial"/>
              <a:buNone/>
              <a:defRPr sz="1400" kern="1200" cap="none">
                <a:solidFill>
                  <a:schemeClr val="tx1">
                    <a:tint val="75000"/>
                  </a:schemeClr>
                </a:solidFill>
                <a:effectLst/>
                <a:latin typeface="+mn-lt"/>
                <a:ea typeface="+mn-ea"/>
                <a:cs typeface="+mn-cs"/>
              </a:defRPr>
            </a:lvl3pPr>
            <a:lvl4pPr marL="949559"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4pPr>
            <a:lvl5pPr marL="1266078"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5pPr>
            <a:lvl6pPr marL="1582598"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6pPr>
            <a:lvl7pPr marL="1899117"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7pPr>
            <a:lvl8pPr marL="2215637"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8pPr>
            <a:lvl9pPr marL="2532156"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9pPr>
          </a:lstStyle>
          <a:p>
            <a:pPr algn="ctr">
              <a:spcAft>
                <a:spcPts val="500"/>
              </a:spcAft>
            </a:pPr>
            <a:r>
              <a:rPr kumimoji="0" lang="ja-JP" altLang="en-US" sz="1800" b="1" dirty="0">
                <a:latin typeface="Meiryo UI" panose="020B0604030504040204" pitchFamily="50" charset="-128"/>
                <a:ea typeface="Meiryo UI" panose="020B0604030504040204" pitchFamily="50" charset="-128"/>
                <a:cs typeface="Calibri" panose="020F0502020204030204"/>
              </a:rPr>
              <a:t>第</a:t>
            </a:r>
            <a:r>
              <a:rPr kumimoji="0" lang="en-US" altLang="ja-JP" sz="1800" b="1" dirty="0">
                <a:latin typeface="Meiryo UI" panose="020B0604030504040204" pitchFamily="50" charset="-128"/>
                <a:ea typeface="Meiryo UI" panose="020B0604030504040204" pitchFamily="50" charset="-128"/>
                <a:cs typeface="Calibri" panose="020F0502020204030204"/>
              </a:rPr>
              <a:t>26</a:t>
            </a:r>
            <a:r>
              <a:rPr kumimoji="0" lang="ja-JP" altLang="en-US" sz="1800" b="1" dirty="0">
                <a:latin typeface="Meiryo UI" panose="020B0604030504040204" pitchFamily="50" charset="-128"/>
                <a:ea typeface="Meiryo UI" panose="020B0604030504040204" pitchFamily="50" charset="-128"/>
                <a:cs typeface="Calibri" panose="020F0502020204030204"/>
              </a:rPr>
              <a:t>回</a:t>
            </a:r>
            <a:endParaRPr kumimoji="0" lang="ja-JP" sz="1800" b="1" dirty="0">
              <a:latin typeface="Meiryo UI" panose="020B0604030504040204" pitchFamily="50" charset="-128"/>
              <a:ea typeface="Meiryo UI" panose="020B0604030504040204" pitchFamily="50" charset="-128"/>
              <a:cs typeface="Calibri" panose="020F0502020204030204"/>
            </a:endParaRPr>
          </a:p>
        </p:txBody>
      </p:sp>
      <p:sp>
        <p:nvSpPr>
          <p:cNvPr id="2" name="テキスト ボックス 1">
            <a:extLst>
              <a:ext uri="{FF2B5EF4-FFF2-40B4-BE49-F238E27FC236}">
                <a16:creationId xmlns:a16="http://schemas.microsoft.com/office/drawing/2014/main" id="{490FE2CA-8B38-7397-CC7D-0E9F009835EE}"/>
              </a:ext>
            </a:extLst>
          </p:cNvPr>
          <p:cNvSpPr txBox="1"/>
          <p:nvPr/>
        </p:nvSpPr>
        <p:spPr>
          <a:xfrm>
            <a:off x="450761" y="2814111"/>
            <a:ext cx="5988676" cy="5227072"/>
          </a:xfrm>
          <a:prstGeom prst="rect">
            <a:avLst/>
          </a:prstGeom>
          <a:solidFill>
            <a:schemeClr val="bg1"/>
          </a:solidFill>
          <a:ln>
            <a:solidFill>
              <a:schemeClr val="bg1">
                <a:lumMod val="75000"/>
              </a:schemeClr>
            </a:solid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spcBef>
                <a:spcPts val="900"/>
              </a:spcBef>
              <a:spcAft>
                <a:spcPts val="2300"/>
              </a:spcAft>
            </a:pPr>
            <a:endParaRPr lang="en-US" altLang="ja-JP" sz="1000" dirty="0">
              <a:latin typeface="Meiryo UI" panose="020B0604030504040204" pitchFamily="50" charset="-128"/>
              <a:ea typeface="Meiryo UI" panose="020B0604030504040204" pitchFamily="50" charset="-128"/>
            </a:endParaRPr>
          </a:p>
          <a:p>
            <a:pPr algn="ctr">
              <a:spcBef>
                <a:spcPts val="900"/>
              </a:spcBef>
              <a:spcAft>
                <a:spcPts val="2300"/>
              </a:spcAft>
            </a:pPr>
            <a:r>
              <a:rPr lang="ja-JP" altLang="en-US" sz="2200" dirty="0">
                <a:latin typeface="Meiryo UI" panose="020B0604030504040204" pitchFamily="50" charset="-128"/>
                <a:ea typeface="Meiryo UI" panose="020B0604030504040204" pitchFamily="50" charset="-128"/>
              </a:rPr>
              <a:t>＜レポート書式と本解説書の使い方＞ </a:t>
            </a:r>
            <a:endParaRPr lang="en-US" altLang="ja-JP" sz="2200" dirty="0">
              <a:latin typeface="Meiryo UI" panose="020B0604030504040204" pitchFamily="50" charset="-128"/>
              <a:ea typeface="Meiryo UI" panose="020B0604030504040204" pitchFamily="50" charset="-128"/>
            </a:endParaRPr>
          </a:p>
          <a:p>
            <a:pPr>
              <a:spcBef>
                <a:spcPts val="500"/>
              </a:spcBef>
              <a:spcAft>
                <a:spcPts val="500"/>
              </a:spcAft>
            </a:pPr>
            <a:r>
              <a:rPr lang="ja-JP" altLang="en-US" sz="1400" dirty="0">
                <a:latin typeface="Meiryo UI" panose="020B0604030504040204" pitchFamily="50" charset="-128"/>
                <a:ea typeface="Meiryo UI" panose="020B0604030504040204" pitchFamily="50" charset="-128"/>
              </a:rPr>
              <a:t>○この解説書は、</a:t>
            </a:r>
            <a:r>
              <a:rPr lang="ja-JP" altLang="en-US" sz="1400" b="1" dirty="0">
                <a:latin typeface="Meiryo UI" panose="020B0604030504040204" pitchFamily="50" charset="-128"/>
                <a:ea typeface="Meiryo UI" panose="020B0604030504040204" pitchFamily="50" charset="-128"/>
              </a:rPr>
              <a:t>「第</a:t>
            </a:r>
            <a:r>
              <a:rPr lang="en-US" altLang="ja-JP" sz="1400" b="1">
                <a:latin typeface="Meiryo UI" panose="020B0604030504040204" pitchFamily="50" charset="-128"/>
                <a:ea typeface="Meiryo UI" panose="020B0604030504040204" pitchFamily="50" charset="-128"/>
              </a:rPr>
              <a:t>26</a:t>
            </a:r>
            <a:r>
              <a:rPr lang="ja-JP" altLang="en-US" sz="1400" b="1">
                <a:latin typeface="Meiryo UI" panose="020B0604030504040204" pitchFamily="50" charset="-128"/>
                <a:ea typeface="Meiryo UI" panose="020B0604030504040204" pitchFamily="50" charset="-128"/>
              </a:rPr>
              <a:t>回</a:t>
            </a:r>
            <a:r>
              <a:rPr lang="ja-JP" altLang="en-US" sz="1400" b="1" dirty="0">
                <a:latin typeface="Meiryo UI" panose="020B0604030504040204" pitchFamily="50" charset="-128"/>
                <a:ea typeface="Meiryo UI" panose="020B0604030504040204" pitchFamily="50" charset="-128"/>
              </a:rPr>
              <a:t>日経</a:t>
            </a:r>
            <a:r>
              <a:rPr lang="en-US" altLang="ja-JP" sz="1400" b="1" dirty="0">
                <a:latin typeface="Meiryo UI" panose="020B0604030504040204" pitchFamily="50" charset="-128"/>
                <a:ea typeface="Meiryo UI" panose="020B0604030504040204" pitchFamily="50" charset="-128"/>
              </a:rPr>
              <a:t>STOCK</a:t>
            </a:r>
            <a:r>
              <a:rPr lang="ja-JP" altLang="en-US" sz="1400" b="1" dirty="0">
                <a:latin typeface="Meiryo UI" panose="020B0604030504040204" pitchFamily="50" charset="-128"/>
                <a:ea typeface="Meiryo UI" panose="020B0604030504040204" pitchFamily="50" charset="-128"/>
              </a:rPr>
              <a:t>リーグ・レポートフォーマット」</a:t>
            </a:r>
            <a:r>
              <a:rPr lang="ja-JP" altLang="en-US" sz="1400" dirty="0">
                <a:latin typeface="Meiryo UI" panose="020B0604030504040204" pitchFamily="50" charset="-128"/>
                <a:ea typeface="Meiryo UI" panose="020B0604030504040204" pitchFamily="50" charset="-128"/>
              </a:rPr>
              <a:t>の</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レポート書式</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をより効果的に活用していただくためのものです。学習の導入をスムーズにするとともに、レポートを書くためのヒントや例示などを記載してあります。</a:t>
            </a:r>
          </a:p>
          <a:p>
            <a:pPr>
              <a:spcBef>
                <a:spcPts val="500"/>
              </a:spcBef>
              <a:spcAft>
                <a:spcPts val="500"/>
              </a:spcAft>
            </a:pP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レポート書式</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の使用は任意ですが、日経</a:t>
            </a:r>
            <a:r>
              <a:rPr lang="en-US" altLang="ja-JP" sz="1400" dirty="0">
                <a:latin typeface="Meiryo UI" panose="020B0604030504040204" pitchFamily="50" charset="-128"/>
                <a:ea typeface="Meiryo UI" panose="020B0604030504040204" pitchFamily="50" charset="-128"/>
              </a:rPr>
              <a:t>STOCK</a:t>
            </a:r>
            <a:r>
              <a:rPr lang="ja-JP" altLang="en-US" sz="1400" dirty="0">
                <a:latin typeface="Meiryo UI" panose="020B0604030504040204" pitchFamily="50" charset="-128"/>
                <a:ea typeface="Meiryo UI" panose="020B0604030504040204" pitchFamily="50" charset="-128"/>
              </a:rPr>
              <a:t>リーグを通じて学んでほしいことや、各チームで考えてほしいことを基に設定した課題で構成されています。この書式に沿って各チームで学習を進め、その内容や結果をまとめていくことで、提出レポートを完成させることができます。　</a:t>
            </a:r>
          </a:p>
          <a:p>
            <a:pPr>
              <a:spcBef>
                <a:spcPts val="500"/>
              </a:spcBef>
              <a:spcAft>
                <a:spcPts val="500"/>
              </a:spcAft>
            </a:pPr>
            <a:r>
              <a:rPr lang="ja-JP" altLang="en-US" sz="1400" dirty="0">
                <a:latin typeface="Meiryo UI" panose="020B0604030504040204" pitchFamily="50" charset="-128"/>
                <a:ea typeface="Meiryo UI" panose="020B0604030504040204" pitchFamily="50" charset="-128"/>
              </a:rPr>
              <a:t>〇この書式を活用する場合は、「レポートフォーマット（記入用）」をダウンロードしてご活用ください。</a:t>
            </a:r>
          </a:p>
          <a:p>
            <a:pPr>
              <a:spcBef>
                <a:spcPts val="500"/>
              </a:spcBef>
              <a:spcAft>
                <a:spcPts val="500"/>
              </a:spcAft>
            </a:pPr>
            <a:r>
              <a:rPr lang="ja-JP" altLang="en-US" sz="1400" dirty="0">
                <a:latin typeface="Meiryo UI" panose="020B0604030504040204" pitchFamily="50" charset="-128"/>
                <a:ea typeface="Meiryo UI" panose="020B0604030504040204" pitchFamily="50" charset="-128"/>
              </a:rPr>
              <a:t>〇その際、レポートフォーマットの最初にある</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基礎学習</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は必須のパートになりますので、参加する全てのチームが必ず取り組んでください。</a:t>
            </a:r>
          </a:p>
          <a:p>
            <a:pPr>
              <a:spcBef>
                <a:spcPts val="500"/>
              </a:spcBef>
              <a:spcAft>
                <a:spcPts val="500"/>
              </a:spcAft>
            </a:pPr>
            <a:r>
              <a:rPr lang="ja-JP" altLang="en-US" sz="1400" dirty="0">
                <a:latin typeface="Meiryo UI" panose="020B0604030504040204" pitchFamily="50" charset="-128"/>
                <a:ea typeface="Meiryo UI" panose="020B0604030504040204" pitchFamily="50" charset="-128"/>
              </a:rPr>
              <a:t>〇「</a:t>
            </a:r>
            <a:r>
              <a:rPr lang="en-US" altLang="ja-JP" sz="1400" dirty="0" err="1">
                <a:latin typeface="Meiryo UI" panose="020B0604030504040204" pitchFamily="50" charset="-128"/>
                <a:ea typeface="Meiryo UI" panose="020B0604030504040204" pitchFamily="50" charset="-128"/>
              </a:rPr>
              <a:t>man@bow</a:t>
            </a:r>
            <a:r>
              <a:rPr lang="ja-JP" altLang="en-US" sz="1400" dirty="0">
                <a:latin typeface="Meiryo UI" panose="020B0604030504040204" pitchFamily="50" charset="-128"/>
                <a:ea typeface="Meiryo UI" panose="020B0604030504040204" pitchFamily="50" charset="-128"/>
              </a:rPr>
              <a:t>」に掲載している「レポート作成Ｑ＆Ａ」に、レポート書式の使用に関してこれまで寄せられた主な質問に対する回答を記載してありますので、参考にしてください。</a:t>
            </a:r>
            <a:endParaRPr lang="en-US" altLang="ja-JP" sz="1400" dirty="0">
              <a:latin typeface="Meiryo UI" panose="020B0604030504040204" pitchFamily="50" charset="-128"/>
              <a:ea typeface="Meiryo UI" panose="020B0604030504040204" pitchFamily="50" charset="-128"/>
            </a:endParaRPr>
          </a:p>
          <a:p>
            <a:pPr>
              <a:spcBef>
                <a:spcPts val="500"/>
              </a:spcBef>
              <a:spcAft>
                <a:spcPts val="500"/>
              </a:spcAft>
            </a:pPr>
            <a:endParaRPr lang="en-US" altLang="ja-JP" sz="1400" dirty="0">
              <a:latin typeface="Meiryo UI" panose="020B0604030504040204" pitchFamily="50" charset="-128"/>
              <a:ea typeface="Meiryo UI" panose="020B0604030504040204" pitchFamily="50" charset="-128"/>
              <a:cs typeface="Calibri"/>
            </a:endParaRPr>
          </a:p>
        </p:txBody>
      </p:sp>
      <p:sp>
        <p:nvSpPr>
          <p:cNvPr id="4" name="サブタイトル 2">
            <a:extLst>
              <a:ext uri="{FF2B5EF4-FFF2-40B4-BE49-F238E27FC236}">
                <a16:creationId xmlns:a16="http://schemas.microsoft.com/office/drawing/2014/main" id="{BA36DC04-7BED-5B02-BAF5-F11CBB306B39}"/>
              </a:ext>
            </a:extLst>
          </p:cNvPr>
          <p:cNvSpPr txBox="1">
            <a:spLocks/>
          </p:cNvSpPr>
          <p:nvPr/>
        </p:nvSpPr>
        <p:spPr>
          <a:xfrm>
            <a:off x="807956" y="8461993"/>
            <a:ext cx="5277172" cy="329381"/>
          </a:xfrm>
          <a:prstGeom prst="rect">
            <a:avLst/>
          </a:prstGeom>
        </p:spPr>
        <p:txBody>
          <a:bodyPr vert="horz" lIns="91440" tIns="45720" rIns="91440" bIns="45720" rtlCol="0" anchor="t">
            <a:noAutofit/>
          </a:bodyPr>
          <a:lstStyle>
            <a:lvl1pPr marL="0" indent="0" algn="r" defTabSz="457200" rtl="0" eaLnBrk="1" latinLnBrk="0" hangingPunct="1">
              <a:spcBef>
                <a:spcPts val="0"/>
              </a:spcBef>
              <a:spcAft>
                <a:spcPts val="1000"/>
              </a:spcAft>
              <a:buClr>
                <a:schemeClr val="tx1"/>
              </a:buClr>
              <a:buSzPct val="100000"/>
              <a:buFont typeface="Arial"/>
              <a:buNone/>
              <a:defRPr sz="1246" kern="1200" cap="all">
                <a:solidFill>
                  <a:schemeClr val="tx1"/>
                </a:solidFill>
                <a:effectLst/>
                <a:latin typeface="+mn-lt"/>
                <a:ea typeface="+mn-ea"/>
                <a:cs typeface="+mn-cs"/>
              </a:defRPr>
            </a:lvl1pPr>
            <a:lvl2pPr marL="316520" indent="0" algn="ctr" defTabSz="457200" rtl="0" eaLnBrk="1" latinLnBrk="0" hangingPunct="1">
              <a:spcBef>
                <a:spcPts val="0"/>
              </a:spcBef>
              <a:spcAft>
                <a:spcPts val="1000"/>
              </a:spcAft>
              <a:buClr>
                <a:schemeClr val="tx1"/>
              </a:buClr>
              <a:buSzPct val="100000"/>
              <a:buFont typeface="Arial"/>
              <a:buNone/>
              <a:defRPr sz="1600" kern="1200" cap="none">
                <a:solidFill>
                  <a:schemeClr val="tx1">
                    <a:tint val="75000"/>
                  </a:schemeClr>
                </a:solidFill>
                <a:effectLst/>
                <a:latin typeface="+mn-lt"/>
                <a:ea typeface="+mn-ea"/>
                <a:cs typeface="+mn-cs"/>
              </a:defRPr>
            </a:lvl2pPr>
            <a:lvl3pPr marL="633039" indent="0" algn="ctr" defTabSz="457200" rtl="0" eaLnBrk="1" latinLnBrk="0" hangingPunct="1">
              <a:spcBef>
                <a:spcPts val="0"/>
              </a:spcBef>
              <a:spcAft>
                <a:spcPts val="1000"/>
              </a:spcAft>
              <a:buClr>
                <a:schemeClr val="tx1"/>
              </a:buClr>
              <a:buSzPct val="100000"/>
              <a:buFont typeface="Arial"/>
              <a:buNone/>
              <a:defRPr sz="1400" kern="1200" cap="none">
                <a:solidFill>
                  <a:schemeClr val="tx1">
                    <a:tint val="75000"/>
                  </a:schemeClr>
                </a:solidFill>
                <a:effectLst/>
                <a:latin typeface="+mn-lt"/>
                <a:ea typeface="+mn-ea"/>
                <a:cs typeface="+mn-cs"/>
              </a:defRPr>
            </a:lvl3pPr>
            <a:lvl4pPr marL="949559"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4pPr>
            <a:lvl5pPr marL="1266078"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5pPr>
            <a:lvl6pPr marL="1582598"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6pPr>
            <a:lvl7pPr marL="1899117"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7pPr>
            <a:lvl8pPr marL="2215637"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8pPr>
            <a:lvl9pPr marL="2532156"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9pPr>
          </a:lstStyle>
          <a:p>
            <a:pPr algn="ctr">
              <a:spcAft>
                <a:spcPts val="500"/>
              </a:spcAft>
            </a:pPr>
            <a:r>
              <a:rPr kumimoji="0" lang="ja-JP" altLang="en-US" sz="1600" b="1" dirty="0">
                <a:latin typeface="Meiryo UI" panose="020B0604030504040204" pitchFamily="50" charset="-128"/>
                <a:ea typeface="Meiryo UI" panose="020B0604030504040204" pitchFamily="50" charset="-128"/>
                <a:cs typeface="Calibri" panose="020F0502020204030204"/>
              </a:rPr>
              <a:t>主催：日本経済新聞社</a:t>
            </a:r>
            <a:endParaRPr kumimoji="0" lang="en-US" altLang="ja-JP" sz="1600" b="1" dirty="0">
              <a:latin typeface="Meiryo UI" panose="020B0604030504040204" pitchFamily="50" charset="-128"/>
              <a:ea typeface="Meiryo UI" panose="020B0604030504040204" pitchFamily="50" charset="-128"/>
              <a:cs typeface="Calibri" panose="020F0502020204030204"/>
            </a:endParaRPr>
          </a:p>
        </p:txBody>
      </p:sp>
      <p:sp>
        <p:nvSpPr>
          <p:cNvPr id="5" name="サブタイトル 2">
            <a:extLst>
              <a:ext uri="{FF2B5EF4-FFF2-40B4-BE49-F238E27FC236}">
                <a16:creationId xmlns:a16="http://schemas.microsoft.com/office/drawing/2014/main" id="{CEE83864-8EE2-3FC0-63A9-7E4315A509A3}"/>
              </a:ext>
            </a:extLst>
          </p:cNvPr>
          <p:cNvSpPr txBox="1">
            <a:spLocks/>
          </p:cNvSpPr>
          <p:nvPr/>
        </p:nvSpPr>
        <p:spPr>
          <a:xfrm>
            <a:off x="806513" y="8791374"/>
            <a:ext cx="5277172" cy="492641"/>
          </a:xfrm>
          <a:prstGeom prst="rect">
            <a:avLst/>
          </a:prstGeom>
        </p:spPr>
        <p:txBody>
          <a:bodyPr vert="horz" lIns="91440" tIns="45720" rIns="91440" bIns="45720" rtlCol="0" anchor="t">
            <a:noAutofit/>
          </a:bodyPr>
          <a:lstStyle>
            <a:lvl1pPr marL="0" indent="0" algn="r" defTabSz="457200" rtl="0" eaLnBrk="1" latinLnBrk="0" hangingPunct="1">
              <a:spcBef>
                <a:spcPts val="0"/>
              </a:spcBef>
              <a:spcAft>
                <a:spcPts val="1000"/>
              </a:spcAft>
              <a:buClr>
                <a:schemeClr val="tx1"/>
              </a:buClr>
              <a:buSzPct val="100000"/>
              <a:buFont typeface="Arial"/>
              <a:buNone/>
              <a:defRPr sz="1246" kern="1200" cap="all">
                <a:solidFill>
                  <a:schemeClr val="tx1"/>
                </a:solidFill>
                <a:effectLst/>
                <a:latin typeface="+mn-lt"/>
                <a:ea typeface="+mn-ea"/>
                <a:cs typeface="+mn-cs"/>
              </a:defRPr>
            </a:lvl1pPr>
            <a:lvl2pPr marL="316520" indent="0" algn="ctr" defTabSz="457200" rtl="0" eaLnBrk="1" latinLnBrk="0" hangingPunct="1">
              <a:spcBef>
                <a:spcPts val="0"/>
              </a:spcBef>
              <a:spcAft>
                <a:spcPts val="1000"/>
              </a:spcAft>
              <a:buClr>
                <a:schemeClr val="tx1"/>
              </a:buClr>
              <a:buSzPct val="100000"/>
              <a:buFont typeface="Arial"/>
              <a:buNone/>
              <a:defRPr sz="1600" kern="1200" cap="none">
                <a:solidFill>
                  <a:schemeClr val="tx1">
                    <a:tint val="75000"/>
                  </a:schemeClr>
                </a:solidFill>
                <a:effectLst/>
                <a:latin typeface="+mn-lt"/>
                <a:ea typeface="+mn-ea"/>
                <a:cs typeface="+mn-cs"/>
              </a:defRPr>
            </a:lvl2pPr>
            <a:lvl3pPr marL="633039" indent="0" algn="ctr" defTabSz="457200" rtl="0" eaLnBrk="1" latinLnBrk="0" hangingPunct="1">
              <a:spcBef>
                <a:spcPts val="0"/>
              </a:spcBef>
              <a:spcAft>
                <a:spcPts val="1000"/>
              </a:spcAft>
              <a:buClr>
                <a:schemeClr val="tx1"/>
              </a:buClr>
              <a:buSzPct val="100000"/>
              <a:buFont typeface="Arial"/>
              <a:buNone/>
              <a:defRPr sz="1400" kern="1200" cap="none">
                <a:solidFill>
                  <a:schemeClr val="tx1">
                    <a:tint val="75000"/>
                  </a:schemeClr>
                </a:solidFill>
                <a:effectLst/>
                <a:latin typeface="+mn-lt"/>
                <a:ea typeface="+mn-ea"/>
                <a:cs typeface="+mn-cs"/>
              </a:defRPr>
            </a:lvl3pPr>
            <a:lvl4pPr marL="949559"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4pPr>
            <a:lvl5pPr marL="1266078"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5pPr>
            <a:lvl6pPr marL="1582598"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6pPr>
            <a:lvl7pPr marL="1899117"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7pPr>
            <a:lvl8pPr marL="2215637"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8pPr>
            <a:lvl9pPr marL="2532156"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9pPr>
          </a:lstStyle>
          <a:p>
            <a:pPr algn="ctr">
              <a:spcAft>
                <a:spcPts val="500"/>
              </a:spcAft>
            </a:pPr>
            <a:r>
              <a:rPr kumimoji="0" lang="ja-JP" altLang="en-US" sz="1600" b="1" dirty="0">
                <a:latin typeface="Meiryo UI" panose="020B0604030504040204" pitchFamily="50" charset="-128"/>
                <a:ea typeface="Meiryo UI" panose="020B0604030504040204" pitchFamily="50" charset="-128"/>
                <a:cs typeface="Calibri" panose="020F0502020204030204"/>
              </a:rPr>
              <a:t>特別協賛：野村ホールディングス</a:t>
            </a:r>
            <a:endParaRPr kumimoji="0" lang="ja-JP" sz="1600" b="1" dirty="0">
              <a:latin typeface="Meiryo UI" panose="020B0604030504040204" pitchFamily="50" charset="-128"/>
              <a:ea typeface="Meiryo UI" panose="020B0604030504040204" pitchFamily="50" charset="-128"/>
              <a:cs typeface="Calibri" panose="020F0502020204030204"/>
            </a:endParaRPr>
          </a:p>
        </p:txBody>
      </p:sp>
    </p:spTree>
    <p:extLst>
      <p:ext uri="{BB962C8B-B14F-4D97-AF65-F5344CB8AC3E}">
        <p14:creationId xmlns:p14="http://schemas.microsoft.com/office/powerpoint/2010/main" val="21283802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a:extLst>
              <a:ext uri="{FF2B5EF4-FFF2-40B4-BE49-F238E27FC236}">
                <a16:creationId xmlns:a16="http://schemas.microsoft.com/office/drawing/2014/main" id="{7E7E5301-73EA-4FDE-9871-93344BCC15DF}"/>
              </a:ext>
            </a:extLst>
          </p:cNvPr>
          <p:cNvSpPr txBox="1"/>
          <p:nvPr/>
        </p:nvSpPr>
        <p:spPr>
          <a:xfrm>
            <a:off x="372610" y="620351"/>
            <a:ext cx="6113661" cy="338554"/>
          </a:xfrm>
          <a:prstGeom prst="rect">
            <a:avLst/>
          </a:prstGeom>
          <a:solidFill>
            <a:schemeClr val="bg1">
              <a:lumMod val="75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sz="1600" b="1" dirty="0">
                <a:latin typeface="Meiryo UI" panose="020B0604030504040204" pitchFamily="50" charset="-128"/>
                <a:ea typeface="Meiryo UI" panose="020B0604030504040204" pitchFamily="50" charset="-128"/>
                <a:cs typeface="+mn-lt"/>
              </a:rPr>
              <a:t>６．参考文献</a:t>
            </a:r>
            <a:endParaRPr lang="ja-JP" dirty="0">
              <a:latin typeface="Meiryo UI" panose="020B0604030504040204" pitchFamily="50" charset="-128"/>
              <a:ea typeface="Meiryo UI" panose="020B0604030504040204" pitchFamily="50" charset="-128"/>
              <a:cs typeface="Calibri"/>
            </a:endParaRPr>
          </a:p>
        </p:txBody>
      </p:sp>
      <p:sp>
        <p:nvSpPr>
          <p:cNvPr id="21" name="正方形/長方形 20">
            <a:extLst>
              <a:ext uri="{FF2B5EF4-FFF2-40B4-BE49-F238E27FC236}">
                <a16:creationId xmlns:a16="http://schemas.microsoft.com/office/drawing/2014/main" id="{5F757E63-98C3-4DBB-996B-522AF0747482}"/>
              </a:ext>
            </a:extLst>
          </p:cNvPr>
          <p:cNvSpPr/>
          <p:nvPr/>
        </p:nvSpPr>
        <p:spPr>
          <a:xfrm>
            <a:off x="367225" y="1171136"/>
            <a:ext cx="6119046" cy="8377813"/>
          </a:xfrm>
          <a:prstGeom prst="rect">
            <a:avLst/>
          </a:prstGeom>
          <a:no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2" name="四角形吹き出し 3">
            <a:extLst>
              <a:ext uri="{FF2B5EF4-FFF2-40B4-BE49-F238E27FC236}">
                <a16:creationId xmlns:a16="http://schemas.microsoft.com/office/drawing/2014/main" id="{DD430113-E7A2-A082-BA84-CE8FE046F20D}"/>
              </a:ext>
            </a:extLst>
          </p:cNvPr>
          <p:cNvSpPr/>
          <p:nvPr/>
        </p:nvSpPr>
        <p:spPr>
          <a:xfrm>
            <a:off x="1663336" y="1529259"/>
            <a:ext cx="3526823" cy="3149421"/>
          </a:xfrm>
          <a:prstGeom prst="wedgeRectCallout">
            <a:avLst>
              <a:gd name="adj1" fmla="val -63628"/>
              <a:gd name="adj2" fmla="val -50592"/>
            </a:avLst>
          </a:prstGeom>
          <a:solidFill>
            <a:srgbClr val="FFFFB7"/>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ja-JP" altLang="en-US"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b="1" kern="10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書籍</a:t>
            </a:r>
            <a:r>
              <a:rPr lang="ja-JP" altLang="en-US"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rPr>
              <a:t>」、「新聞」、「雑誌」、「参考にしたウェブサイト」などに分けて、以下の項目を参考にして記載しよう。</a:t>
            </a:r>
            <a:br>
              <a:rPr lang="en-US" altLang="ja-JP"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rPr>
            </a:br>
            <a:endParaRPr lang="ja-JP" altLang="en-US"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r>
              <a:rPr lang="ja-JP" altLang="en-US"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rPr>
              <a:t>＜書籍の場合＞</a:t>
            </a:r>
          </a:p>
          <a:p>
            <a:pPr algn="l"/>
            <a:r>
              <a:rPr lang="ja-JP" altLang="en-US"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rPr>
              <a:t>著者名、図書のタイトル、出版社、出版年</a:t>
            </a:r>
          </a:p>
          <a:p>
            <a:pPr algn="l"/>
            <a:endParaRPr lang="en-US" altLang="ja-JP"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rPr>
              <a:t>＜新聞の場合＞</a:t>
            </a:r>
            <a:endParaRPr lang="en-US" altLang="ja-JP"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r>
              <a:rPr lang="ja-JP" altLang="en-US"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rPr>
              <a:t>記事のタイトル、新聞名、発行年月日、ページ</a:t>
            </a:r>
            <a:endParaRPr lang="en-US" altLang="ja-JP"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endParaRPr lang="ja-JP" altLang="en-US"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r>
              <a:rPr lang="ja-JP" altLang="en-US"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rPr>
              <a:t>＜雑誌の場合＞</a:t>
            </a:r>
            <a:endParaRPr lang="en-US" altLang="ja-JP"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r>
              <a:rPr lang="ja-JP" altLang="en-US"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rPr>
              <a:t>著者名、記事のタイトル、誌名、出版社、出版年、号数、ページ</a:t>
            </a:r>
          </a:p>
          <a:p>
            <a:pPr algn="l"/>
            <a:endParaRPr lang="ja-JP" altLang="en-US"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r>
              <a:rPr lang="ja-JP" altLang="en-US"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rPr>
              <a:t>＜ウェブサイトの場合＞</a:t>
            </a:r>
            <a:endParaRPr lang="en-US" altLang="ja-JP"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r>
              <a:rPr lang="ja-JP" altLang="en-US" sz="1100" b="1" kern="10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運営者、名称、ページ作成日、</a:t>
            </a:r>
            <a:r>
              <a:rPr lang="en-US" altLang="ja-JP" sz="1100" b="1" kern="10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URL</a:t>
            </a:r>
            <a:r>
              <a:rPr lang="ja-JP" altLang="en-US" sz="1100" b="1" kern="100" dirty="0">
                <a:solidFill>
                  <a:srgbClr val="0070C0"/>
                </a:solidFill>
                <a:latin typeface="Meiryo UI" panose="020B0604030504040204" pitchFamily="50" charset="-128"/>
                <a:ea typeface="Meiryo UI" panose="020B0604030504040204" pitchFamily="50" charset="-128"/>
                <a:cs typeface="Times New Roman" panose="02020603050405020304" pitchFamily="18" charset="0"/>
              </a:rPr>
              <a:t>、閲覧日</a:t>
            </a:r>
            <a:endParaRPr lang="ja-JP" altLang="en-US"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4071146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A076DF62-A537-4C88-A891-7EBAFEFABD35}"/>
              </a:ext>
            </a:extLst>
          </p:cNvPr>
          <p:cNvSpPr/>
          <p:nvPr/>
        </p:nvSpPr>
        <p:spPr>
          <a:xfrm>
            <a:off x="487970" y="1342360"/>
            <a:ext cx="5873166" cy="1557189"/>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spcBef>
                <a:spcPts val="100"/>
              </a:spcBef>
            </a:pPr>
            <a:r>
              <a:rPr lang="ja-JP" b="1" dirty="0">
                <a:solidFill>
                  <a:schemeClr val="tx1"/>
                </a:solidFill>
                <a:latin typeface="Meiryo UI" panose="020B0604030504040204" pitchFamily="50" charset="-128"/>
                <a:ea typeface="Meiryo UI" panose="020B0604030504040204" pitchFamily="50" charset="-128"/>
              </a:rPr>
              <a:t>タイトル</a:t>
            </a:r>
            <a:endParaRPr lang="ja-JP" altLang="en-US" sz="1400" b="1" dirty="0">
              <a:solidFill>
                <a:schemeClr val="tx1"/>
              </a:solidFill>
              <a:latin typeface="Meiryo UI" panose="020B0604030504040204" pitchFamily="50" charset="-128"/>
              <a:ea typeface="Meiryo UI" panose="020B0604030504040204" pitchFamily="50" charset="-128"/>
              <a:cs typeface="+mn-lt"/>
            </a:endParaRPr>
          </a:p>
        </p:txBody>
      </p:sp>
      <p:sp>
        <p:nvSpPr>
          <p:cNvPr id="5" name="正方形/長方形 4">
            <a:extLst>
              <a:ext uri="{FF2B5EF4-FFF2-40B4-BE49-F238E27FC236}">
                <a16:creationId xmlns:a16="http://schemas.microsoft.com/office/drawing/2014/main" id="{6BD3757E-C179-470D-A510-2D605118211F}"/>
              </a:ext>
            </a:extLst>
          </p:cNvPr>
          <p:cNvSpPr/>
          <p:nvPr/>
        </p:nvSpPr>
        <p:spPr>
          <a:xfrm>
            <a:off x="487687" y="2899549"/>
            <a:ext cx="5873449" cy="6661339"/>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a:lnSpc>
                <a:spcPct val="150000"/>
              </a:lnSpc>
              <a:spcBef>
                <a:spcPts val="100"/>
              </a:spcBef>
            </a:pPr>
            <a:r>
              <a:rPr lang="ja-JP" b="1" dirty="0">
                <a:solidFill>
                  <a:schemeClr val="tx1"/>
                </a:solidFill>
                <a:latin typeface="Meiryo UI" panose="020B0604030504040204" pitchFamily="50" charset="-128"/>
                <a:ea typeface="Meiryo UI" panose="020B0604030504040204" pitchFamily="50" charset="-128"/>
              </a:rPr>
              <a:t>基</a:t>
            </a:r>
            <a:r>
              <a:rPr lang="ja-JP" altLang="en-US" b="1" dirty="0">
                <a:solidFill>
                  <a:schemeClr val="tx1"/>
                </a:solidFill>
                <a:latin typeface="Meiryo UI" panose="020B0604030504040204" pitchFamily="50" charset="-128"/>
                <a:ea typeface="Meiryo UI" panose="020B0604030504040204" pitchFamily="50" charset="-128"/>
              </a:rPr>
              <a:t> </a:t>
            </a:r>
            <a:r>
              <a:rPr lang="ja-JP" b="1" dirty="0">
                <a:solidFill>
                  <a:schemeClr val="tx1"/>
                </a:solidFill>
                <a:latin typeface="Meiryo UI" panose="020B0604030504040204" pitchFamily="50" charset="-128"/>
                <a:ea typeface="Meiryo UI" panose="020B0604030504040204" pitchFamily="50" charset="-128"/>
              </a:rPr>
              <a:t>本</a:t>
            </a:r>
            <a:r>
              <a:rPr lang="ja-JP" altLang="en-US" b="1" dirty="0">
                <a:solidFill>
                  <a:schemeClr val="tx1"/>
                </a:solidFill>
                <a:latin typeface="Meiryo UI" panose="020B0604030504040204" pitchFamily="50" charset="-128"/>
                <a:ea typeface="Meiryo UI" panose="020B0604030504040204" pitchFamily="50" charset="-128"/>
              </a:rPr>
              <a:t> </a:t>
            </a:r>
            <a:r>
              <a:rPr lang="ja-JP" b="1" dirty="0">
                <a:solidFill>
                  <a:schemeClr val="tx1"/>
                </a:solidFill>
                <a:latin typeface="Meiryo UI" panose="020B0604030504040204" pitchFamily="50" charset="-128"/>
                <a:ea typeface="Meiryo UI" panose="020B0604030504040204" pitchFamily="50" charset="-128"/>
              </a:rPr>
              <a:t>情</a:t>
            </a:r>
            <a:r>
              <a:rPr lang="ja-JP" altLang="en-US" b="1" dirty="0">
                <a:solidFill>
                  <a:schemeClr val="tx1"/>
                </a:solidFill>
                <a:latin typeface="Meiryo UI" panose="020B0604030504040204" pitchFamily="50" charset="-128"/>
                <a:ea typeface="Meiryo UI" panose="020B0604030504040204" pitchFamily="50" charset="-128"/>
              </a:rPr>
              <a:t> </a:t>
            </a:r>
            <a:r>
              <a:rPr lang="ja-JP" b="1" dirty="0">
                <a:solidFill>
                  <a:schemeClr val="tx1"/>
                </a:solidFill>
                <a:latin typeface="Meiryo UI" panose="020B0604030504040204" pitchFamily="50" charset="-128"/>
                <a:ea typeface="Meiryo UI" panose="020B0604030504040204" pitchFamily="50" charset="-128"/>
              </a:rPr>
              <a:t>報</a:t>
            </a:r>
            <a:endParaRPr lang="en-US" altLang="ja-JP" sz="1400" dirty="0">
              <a:solidFill>
                <a:schemeClr val="tx1"/>
              </a:solidFill>
              <a:latin typeface="Meiryo UI" panose="020B0604030504040204" pitchFamily="50" charset="-128"/>
              <a:ea typeface="Meiryo UI" panose="020B0604030504040204" pitchFamily="50" charset="-128"/>
              <a:cs typeface="Calibri" panose="020F0502020204030204"/>
            </a:endParaRPr>
          </a:p>
          <a:p>
            <a:pPr>
              <a:spcBef>
                <a:spcPts val="100"/>
              </a:spcBef>
            </a:pPr>
            <a:endParaRPr lang="en-US" altLang="ja-JP" sz="1200" dirty="0">
              <a:solidFill>
                <a:schemeClr val="tx1"/>
              </a:solidFill>
              <a:latin typeface="Meiryo UI" panose="020B0604030504040204" pitchFamily="50" charset="-128"/>
              <a:ea typeface="Meiryo UI" panose="020B0604030504040204" pitchFamily="50" charset="-128"/>
            </a:endParaRPr>
          </a:p>
          <a:p>
            <a:pPr>
              <a:spcBef>
                <a:spcPts val="100"/>
              </a:spcBef>
            </a:pPr>
            <a:r>
              <a:rPr lang="ja-JP" sz="1200" dirty="0">
                <a:solidFill>
                  <a:schemeClr val="tx1"/>
                </a:solidFill>
                <a:latin typeface="Meiryo UI" panose="020B0604030504040204" pitchFamily="50" charset="-128"/>
                <a:ea typeface="Meiryo UI" panose="020B0604030504040204" pitchFamily="50" charset="-128"/>
              </a:rPr>
              <a:t>応募区分</a:t>
            </a:r>
            <a:r>
              <a:rPr lang="ja-JP" altLang="en-US" sz="1200" dirty="0">
                <a:solidFill>
                  <a:schemeClr val="tx1"/>
                </a:solidFill>
                <a:latin typeface="Meiryo UI" panose="020B0604030504040204" pitchFamily="50" charset="-128"/>
                <a:ea typeface="Meiryo UI" panose="020B0604030504040204" pitchFamily="50" charset="-128"/>
              </a:rPr>
              <a:t>：</a:t>
            </a:r>
            <a:endParaRPr lang="en-US" altLang="ja-JP" sz="1200" dirty="0">
              <a:solidFill>
                <a:schemeClr val="tx1"/>
              </a:solidFill>
              <a:latin typeface="Meiryo UI" panose="020B0604030504040204" pitchFamily="50" charset="-128"/>
              <a:ea typeface="Meiryo UI" panose="020B0604030504040204" pitchFamily="50" charset="-128"/>
            </a:endParaRPr>
          </a:p>
          <a:p>
            <a:pPr>
              <a:spcBef>
                <a:spcPts val="100"/>
              </a:spcBef>
            </a:pPr>
            <a:r>
              <a:rPr lang="ja-JP" sz="1200" dirty="0">
                <a:solidFill>
                  <a:schemeClr val="tx1"/>
                </a:solidFill>
                <a:latin typeface="Meiryo UI" panose="020B0604030504040204" pitchFamily="50" charset="-128"/>
                <a:ea typeface="Meiryo UI" panose="020B0604030504040204" pitchFamily="50" charset="-128"/>
              </a:rPr>
              <a:t>チーム</a:t>
            </a:r>
            <a:r>
              <a:rPr lang="en-US" altLang="ja-JP" sz="1200" dirty="0">
                <a:solidFill>
                  <a:schemeClr val="tx1"/>
                </a:solidFill>
                <a:latin typeface="Meiryo UI" panose="020B0604030504040204" pitchFamily="50" charset="-128"/>
                <a:ea typeface="Meiryo UI" panose="020B0604030504040204" pitchFamily="50" charset="-128"/>
                <a:cs typeface="Arial"/>
              </a:rPr>
              <a:t>ID</a:t>
            </a:r>
            <a:r>
              <a:rPr lang="ja-JP" altLang="en-US" sz="1200" dirty="0">
                <a:solidFill>
                  <a:schemeClr val="tx1"/>
                </a:solidFill>
                <a:latin typeface="Meiryo UI" panose="020B0604030504040204" pitchFamily="50" charset="-128"/>
                <a:ea typeface="Meiryo UI" panose="020B0604030504040204" pitchFamily="50" charset="-128"/>
                <a:cs typeface="Arial"/>
              </a:rPr>
              <a:t>：</a:t>
            </a:r>
            <a:endParaRPr lang="en-US" altLang="ja-JP" sz="1200" dirty="0">
              <a:solidFill>
                <a:schemeClr val="tx1"/>
              </a:solidFill>
              <a:latin typeface="Meiryo UI" panose="020B0604030504040204" pitchFamily="50" charset="-128"/>
              <a:ea typeface="Meiryo UI" panose="020B0604030504040204" pitchFamily="50" charset="-128"/>
              <a:cs typeface="Arial"/>
            </a:endParaRPr>
          </a:p>
          <a:p>
            <a:pPr>
              <a:spcBef>
                <a:spcPts val="100"/>
              </a:spcBef>
            </a:pPr>
            <a:r>
              <a:rPr lang="ja-JP" sz="1200" dirty="0">
                <a:solidFill>
                  <a:schemeClr val="tx1"/>
                </a:solidFill>
                <a:latin typeface="Meiryo UI" panose="020B0604030504040204" pitchFamily="50" charset="-128"/>
                <a:ea typeface="Meiryo UI" panose="020B0604030504040204" pitchFamily="50" charset="-128"/>
              </a:rPr>
              <a:t>チーム名</a:t>
            </a:r>
            <a:r>
              <a:rPr lang="ja-JP" altLang="en-US" sz="1200" dirty="0">
                <a:solidFill>
                  <a:schemeClr val="tx1"/>
                </a:solidFill>
                <a:latin typeface="Meiryo UI" panose="020B0604030504040204" pitchFamily="50" charset="-128"/>
                <a:ea typeface="Meiryo UI" panose="020B0604030504040204" pitchFamily="50" charset="-128"/>
              </a:rPr>
              <a:t>：</a:t>
            </a:r>
            <a:endParaRPr lang="en-US" altLang="ja-JP" sz="1200" dirty="0">
              <a:solidFill>
                <a:schemeClr val="tx1"/>
              </a:solidFill>
              <a:latin typeface="Meiryo UI" panose="020B0604030504040204" pitchFamily="50" charset="-128"/>
              <a:ea typeface="Meiryo UI" panose="020B0604030504040204" pitchFamily="50" charset="-128"/>
            </a:endParaRPr>
          </a:p>
          <a:p>
            <a:pPr>
              <a:spcBef>
                <a:spcPts val="100"/>
              </a:spcBef>
            </a:pPr>
            <a:r>
              <a:rPr lang="ja-JP" sz="1200" dirty="0">
                <a:solidFill>
                  <a:schemeClr val="tx1"/>
                </a:solidFill>
                <a:latin typeface="Meiryo UI" panose="020B0604030504040204" pitchFamily="50" charset="-128"/>
                <a:ea typeface="Meiryo UI" panose="020B0604030504040204" pitchFamily="50" charset="-128"/>
              </a:rPr>
              <a:t>学校名</a:t>
            </a:r>
            <a:r>
              <a:rPr lang="ja-JP" altLang="en-US" sz="1200" dirty="0">
                <a:solidFill>
                  <a:schemeClr val="tx1"/>
                </a:solidFill>
                <a:latin typeface="Meiryo UI" panose="020B0604030504040204" pitchFamily="50" charset="-128"/>
                <a:ea typeface="Meiryo UI" panose="020B0604030504040204" pitchFamily="50" charset="-128"/>
              </a:rPr>
              <a:t>：</a:t>
            </a:r>
            <a:endParaRPr lang="en-US" altLang="ja-JP" sz="1200" dirty="0">
              <a:solidFill>
                <a:schemeClr val="tx1"/>
              </a:solidFill>
              <a:latin typeface="Meiryo UI" panose="020B0604030504040204" pitchFamily="50" charset="-128"/>
              <a:ea typeface="Meiryo UI" panose="020B0604030504040204" pitchFamily="50" charset="-128"/>
            </a:endParaRPr>
          </a:p>
          <a:p>
            <a:pPr>
              <a:spcBef>
                <a:spcPts val="100"/>
              </a:spcBef>
            </a:pPr>
            <a:r>
              <a:rPr lang="ja-JP" sz="1200" dirty="0">
                <a:solidFill>
                  <a:schemeClr val="tx1"/>
                </a:solidFill>
                <a:latin typeface="Meiryo UI" panose="020B0604030504040204" pitchFamily="50" charset="-128"/>
                <a:ea typeface="Meiryo UI" panose="020B0604030504040204" pitchFamily="50" charset="-128"/>
              </a:rPr>
              <a:t>学</a:t>
            </a:r>
            <a:r>
              <a:rPr lang="ja-JP" altLang="en-US" sz="1200" dirty="0">
                <a:solidFill>
                  <a:schemeClr val="tx1"/>
                </a:solidFill>
                <a:latin typeface="Meiryo UI" panose="020B0604030504040204" pitchFamily="50" charset="-128"/>
                <a:ea typeface="Meiryo UI" panose="020B0604030504040204" pitchFamily="50" charset="-128"/>
              </a:rPr>
              <a:t>　　</a:t>
            </a:r>
            <a:r>
              <a:rPr lang="ja-JP" sz="1200" dirty="0">
                <a:solidFill>
                  <a:schemeClr val="tx1"/>
                </a:solidFill>
                <a:latin typeface="Meiryo UI" panose="020B0604030504040204" pitchFamily="50" charset="-128"/>
                <a:ea typeface="Meiryo UI" panose="020B0604030504040204" pitchFamily="50" charset="-128"/>
              </a:rPr>
              <a:t>年</a:t>
            </a:r>
            <a:r>
              <a:rPr lang="ja-JP" altLang="en-US" sz="1200" dirty="0">
                <a:solidFill>
                  <a:schemeClr val="tx1"/>
                </a:solidFill>
                <a:latin typeface="Meiryo UI" panose="020B0604030504040204" pitchFamily="50" charset="-128"/>
                <a:ea typeface="Meiryo UI" panose="020B0604030504040204" pitchFamily="50" charset="-128"/>
              </a:rPr>
              <a:t>：</a:t>
            </a:r>
            <a:endParaRPr lang="en-US" altLang="ja-JP" sz="1200" dirty="0">
              <a:solidFill>
                <a:schemeClr val="tx1"/>
              </a:solidFill>
              <a:latin typeface="Meiryo UI" panose="020B0604030504040204" pitchFamily="50" charset="-128"/>
              <a:ea typeface="Meiryo UI" panose="020B0604030504040204" pitchFamily="50" charset="-128"/>
            </a:endParaRPr>
          </a:p>
          <a:p>
            <a:pPr>
              <a:spcBef>
                <a:spcPts val="100"/>
              </a:spcBef>
            </a:pPr>
            <a:r>
              <a:rPr lang="ja-JP" sz="1200" dirty="0">
                <a:solidFill>
                  <a:schemeClr val="tx1"/>
                </a:solidFill>
                <a:latin typeface="Meiryo UI" panose="020B0604030504040204" pitchFamily="50" charset="-128"/>
                <a:ea typeface="Meiryo UI" panose="020B0604030504040204" pitchFamily="50" charset="-128"/>
              </a:rPr>
              <a:t>リーダー名</a:t>
            </a:r>
            <a:r>
              <a:rPr lang="ja-JP" altLang="en-US" sz="1200" dirty="0">
                <a:solidFill>
                  <a:schemeClr val="tx1"/>
                </a:solidFill>
                <a:latin typeface="Meiryo UI" panose="020B0604030504040204" pitchFamily="50" charset="-128"/>
                <a:ea typeface="Meiryo UI" panose="020B0604030504040204" pitchFamily="50" charset="-128"/>
              </a:rPr>
              <a:t>：</a:t>
            </a:r>
            <a:endParaRPr lang="en-US" altLang="ja-JP" sz="1200" dirty="0">
              <a:solidFill>
                <a:schemeClr val="tx1"/>
              </a:solidFill>
              <a:latin typeface="Meiryo UI" panose="020B0604030504040204" pitchFamily="50" charset="-128"/>
              <a:ea typeface="Meiryo UI" panose="020B0604030504040204" pitchFamily="50" charset="-128"/>
            </a:endParaRPr>
          </a:p>
          <a:p>
            <a:pPr>
              <a:spcBef>
                <a:spcPts val="100"/>
              </a:spcBef>
            </a:pPr>
            <a:r>
              <a:rPr lang="ja-JP" sz="1200" dirty="0">
                <a:solidFill>
                  <a:schemeClr val="tx1"/>
                </a:solidFill>
                <a:latin typeface="Meiryo UI" panose="020B0604030504040204" pitchFamily="50" charset="-128"/>
                <a:ea typeface="Meiryo UI" panose="020B0604030504040204" pitchFamily="50" charset="-128"/>
              </a:rPr>
              <a:t>メン</a:t>
            </a:r>
            <a:r>
              <a:rPr lang="ja-JP" altLang="en-US" sz="1200" dirty="0">
                <a:solidFill>
                  <a:schemeClr val="tx1"/>
                </a:solidFill>
                <a:latin typeface="Meiryo UI" panose="020B0604030504040204" pitchFamily="50" charset="-128"/>
                <a:ea typeface="Meiryo UI" panose="020B0604030504040204" pitchFamily="50" charset="-128"/>
              </a:rPr>
              <a:t>バー名：</a:t>
            </a:r>
            <a:endParaRPr lang="en-US" altLang="ja-JP" sz="1200" dirty="0">
              <a:solidFill>
                <a:schemeClr val="tx1"/>
              </a:solidFill>
              <a:latin typeface="Meiryo UI" panose="020B0604030504040204" pitchFamily="50" charset="-128"/>
              <a:ea typeface="Meiryo UI" panose="020B0604030504040204" pitchFamily="50" charset="-128"/>
            </a:endParaRPr>
          </a:p>
          <a:p>
            <a:pPr>
              <a:spcBef>
                <a:spcPts val="100"/>
              </a:spcBef>
            </a:pPr>
            <a:r>
              <a:rPr lang="ja-JP" sz="1200" dirty="0">
                <a:solidFill>
                  <a:schemeClr val="tx1"/>
                </a:solidFill>
                <a:latin typeface="Meiryo UI" panose="020B0604030504040204" pitchFamily="50" charset="-128"/>
                <a:ea typeface="Meiryo UI" panose="020B0604030504040204" pitchFamily="50" charset="-128"/>
              </a:rPr>
              <a:t>指導教員</a:t>
            </a:r>
            <a:r>
              <a:rPr lang="ja-JP" altLang="en-US" sz="1200" dirty="0">
                <a:solidFill>
                  <a:schemeClr val="tx1"/>
                </a:solidFill>
                <a:latin typeface="Meiryo UI" panose="020B0604030504040204" pitchFamily="50" charset="-128"/>
                <a:ea typeface="Meiryo UI" panose="020B0604030504040204" pitchFamily="50" charset="-128"/>
              </a:rPr>
              <a:t>名：</a:t>
            </a:r>
            <a:endParaRPr lang="en-US" altLang="ja-JP" sz="1200" dirty="0">
              <a:solidFill>
                <a:schemeClr val="tx1"/>
              </a:solidFill>
              <a:latin typeface="Meiryo UI" panose="020B0604030504040204" pitchFamily="50" charset="-128"/>
              <a:ea typeface="Meiryo UI" panose="020B0604030504040204" pitchFamily="50" charset="-128"/>
            </a:endParaRPr>
          </a:p>
          <a:p>
            <a:pPr>
              <a:spcBef>
                <a:spcPts val="100"/>
              </a:spcBef>
            </a:pPr>
            <a:endParaRPr lang="en-US" altLang="ja-JP" sz="1200" dirty="0">
              <a:solidFill>
                <a:schemeClr val="tx1"/>
              </a:solidFill>
              <a:latin typeface="Meiryo UI" panose="020B0604030504040204" pitchFamily="50" charset="-128"/>
              <a:ea typeface="Meiryo UI" panose="020B0604030504040204" pitchFamily="50" charset="-128"/>
            </a:endParaRPr>
          </a:p>
          <a:p>
            <a:pPr>
              <a:spcBef>
                <a:spcPts val="100"/>
              </a:spcBef>
            </a:pPr>
            <a:endParaRPr lang="en-US" altLang="ja-JP" sz="1200" dirty="0">
              <a:solidFill>
                <a:schemeClr val="tx1"/>
              </a:solidFill>
              <a:latin typeface="Meiryo UI" panose="020B0604030504040204" pitchFamily="50" charset="-128"/>
              <a:ea typeface="Meiryo UI" panose="020B0604030504040204" pitchFamily="50" charset="-128"/>
              <a:cs typeface="+mn-lt"/>
            </a:endParaRPr>
          </a:p>
          <a:p>
            <a:pPr algn="ctr">
              <a:spcBef>
                <a:spcPts val="100"/>
              </a:spcBef>
            </a:pPr>
            <a:endParaRPr lang="en-US" altLang="ja-JP" sz="1100" dirty="0">
              <a:solidFill>
                <a:schemeClr val="tx1"/>
              </a:solidFill>
              <a:latin typeface="Meiryo UI" panose="020B0604030504040204" pitchFamily="50" charset="-128"/>
              <a:ea typeface="Meiryo UI" panose="020B0604030504040204" pitchFamily="50" charset="-128"/>
              <a:cs typeface="+mn-lt"/>
            </a:endParaRPr>
          </a:p>
        </p:txBody>
      </p:sp>
      <p:sp>
        <p:nvSpPr>
          <p:cNvPr id="2" name="テキスト ボックス 1">
            <a:extLst>
              <a:ext uri="{FF2B5EF4-FFF2-40B4-BE49-F238E27FC236}">
                <a16:creationId xmlns:a16="http://schemas.microsoft.com/office/drawing/2014/main" id="{CAE75E74-9BDB-BEA8-B161-45D4F0928E97}"/>
              </a:ext>
            </a:extLst>
          </p:cNvPr>
          <p:cNvSpPr txBox="1"/>
          <p:nvPr/>
        </p:nvSpPr>
        <p:spPr>
          <a:xfrm>
            <a:off x="497005" y="465685"/>
            <a:ext cx="5873166" cy="489493"/>
          </a:xfrm>
          <a:prstGeom prst="rect">
            <a:avLst/>
          </a:prstGeom>
          <a:noFill/>
          <a:ln>
            <a:solidFill>
              <a:schemeClr val="bg1">
                <a:lumMod val="75000"/>
              </a:schemeClr>
            </a:solid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lnSpc>
                <a:spcPct val="150000"/>
              </a:lnSpc>
            </a:pPr>
            <a:r>
              <a:rPr lang="ja-JP" altLang="en-US" sz="2000" dirty="0">
                <a:solidFill>
                  <a:srgbClr val="FF0000"/>
                </a:solidFill>
                <a:latin typeface="Meiryo UI" panose="020B0604030504040204" pitchFamily="50" charset="-128"/>
                <a:ea typeface="Meiryo UI" panose="020B0604030504040204" pitchFamily="50" charset="-128"/>
                <a:cs typeface="+mn-lt"/>
              </a:rPr>
              <a:t>日経</a:t>
            </a:r>
            <a:r>
              <a:rPr lang="en-US" altLang="ja-JP" sz="2000" dirty="0">
                <a:solidFill>
                  <a:srgbClr val="FF0000"/>
                </a:solidFill>
                <a:latin typeface="Meiryo UI" panose="020B0604030504040204" pitchFamily="50" charset="-128"/>
                <a:ea typeface="Meiryo UI" panose="020B0604030504040204" pitchFamily="50" charset="-128"/>
                <a:cs typeface="+mn-lt"/>
              </a:rPr>
              <a:t>STOCK</a:t>
            </a:r>
            <a:r>
              <a:rPr lang="ja-JP" altLang="en-US" sz="2000" dirty="0">
                <a:solidFill>
                  <a:srgbClr val="FF0000"/>
                </a:solidFill>
                <a:latin typeface="Meiryo UI" panose="020B0604030504040204" pitchFamily="50" charset="-128"/>
                <a:ea typeface="Meiryo UI" panose="020B0604030504040204" pitchFamily="50" charset="-128"/>
                <a:cs typeface="+mn-lt"/>
              </a:rPr>
              <a:t>リーグ・レポート書式の基本構成と解説</a:t>
            </a:r>
            <a:endParaRPr lang="ja-JP" sz="2000" dirty="0">
              <a:solidFill>
                <a:srgbClr val="FF0000"/>
              </a:solidFill>
              <a:latin typeface="Meiryo UI" panose="020B0604030504040204" pitchFamily="50" charset="-128"/>
              <a:ea typeface="Meiryo UI" panose="020B0604030504040204" pitchFamily="50" charset="-128"/>
              <a:cs typeface="Calibri"/>
            </a:endParaRPr>
          </a:p>
        </p:txBody>
      </p:sp>
      <p:sp>
        <p:nvSpPr>
          <p:cNvPr id="3" name="四角形吹き出し 3">
            <a:extLst>
              <a:ext uri="{FF2B5EF4-FFF2-40B4-BE49-F238E27FC236}">
                <a16:creationId xmlns:a16="http://schemas.microsoft.com/office/drawing/2014/main" id="{DF8A7F54-7836-E5D0-933C-20DD4B5F547F}"/>
              </a:ext>
            </a:extLst>
          </p:cNvPr>
          <p:cNvSpPr/>
          <p:nvPr/>
        </p:nvSpPr>
        <p:spPr>
          <a:xfrm>
            <a:off x="2204829" y="1554777"/>
            <a:ext cx="2605166" cy="1132354"/>
          </a:xfrm>
          <a:prstGeom prst="wedgeRectCallout">
            <a:avLst>
              <a:gd name="adj1" fmla="val -88383"/>
              <a:gd name="adj2" fmla="val -34052"/>
            </a:avLst>
          </a:prstGeom>
          <a:solidFill>
            <a:srgbClr val="FFFFB7"/>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ja-JP"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rPr>
              <a:t>過去の受賞レポートなどを参考に、</a:t>
            </a:r>
            <a:endParaRPr lang="en-US" altLang="ja-JP"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r>
              <a:rPr lang="ja-JP"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rPr>
              <a:t>投資テーマやポートフォリオの特長を</a:t>
            </a:r>
            <a:endParaRPr lang="en-US" altLang="ja-JP"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r>
              <a:rPr lang="ja-JP"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rPr>
              <a:t>アピールするタイトルを考えよう。</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132948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9C5EB160-BECB-4EE9-8606-90E32CE35FF3}"/>
              </a:ext>
            </a:extLst>
          </p:cNvPr>
          <p:cNvSpPr/>
          <p:nvPr/>
        </p:nvSpPr>
        <p:spPr>
          <a:xfrm>
            <a:off x="443780" y="1166803"/>
            <a:ext cx="5964932" cy="1794109"/>
          </a:xfrm>
          <a:prstGeom prst="rect">
            <a:avLst/>
          </a:prstGeom>
          <a:solidFill>
            <a:srgbClr val="FFFFFF"/>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endParaRPr lang="ja-JP" altLang="en-US" sz="1200" dirty="0">
              <a:solidFill>
                <a:schemeClr val="tx1"/>
              </a:solidFill>
              <a:latin typeface="Meiryo UI" panose="020B0604030504040204" pitchFamily="50" charset="-128"/>
              <a:ea typeface="Meiryo UI" panose="020B0604030504040204" pitchFamily="50" charset="-128"/>
              <a:cs typeface="Calibri"/>
            </a:endParaRPr>
          </a:p>
        </p:txBody>
      </p:sp>
      <p:sp>
        <p:nvSpPr>
          <p:cNvPr id="9" name="正方形/長方形 8">
            <a:extLst>
              <a:ext uri="{FF2B5EF4-FFF2-40B4-BE49-F238E27FC236}">
                <a16:creationId xmlns:a16="http://schemas.microsoft.com/office/drawing/2014/main" id="{D46AD540-DBFD-470B-ABD1-24E5DBB96D6D}"/>
              </a:ext>
            </a:extLst>
          </p:cNvPr>
          <p:cNvSpPr/>
          <p:nvPr/>
        </p:nvSpPr>
        <p:spPr>
          <a:xfrm>
            <a:off x="443780" y="3583612"/>
            <a:ext cx="5964932" cy="5499798"/>
          </a:xfrm>
          <a:prstGeom prst="rect">
            <a:avLst/>
          </a:prstGeom>
          <a:solidFill>
            <a:srgbClr val="FFFFFF"/>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endParaRPr lang="ja-JP" altLang="en-US" sz="1200" dirty="0">
              <a:solidFill>
                <a:schemeClr val="tx1"/>
              </a:solidFill>
              <a:latin typeface="Meiryo UI" panose="020B0604030504040204" pitchFamily="50" charset="-128"/>
              <a:ea typeface="Meiryo UI" panose="020B0604030504040204" pitchFamily="50" charset="-128"/>
              <a:cs typeface="Calibri"/>
            </a:endParaRPr>
          </a:p>
        </p:txBody>
      </p:sp>
      <p:sp>
        <p:nvSpPr>
          <p:cNvPr id="12" name="テキスト ボックス 11">
            <a:extLst>
              <a:ext uri="{FF2B5EF4-FFF2-40B4-BE49-F238E27FC236}">
                <a16:creationId xmlns:a16="http://schemas.microsoft.com/office/drawing/2014/main" id="{660D5E69-409F-46FC-950B-46BCFC5B2B68}"/>
              </a:ext>
            </a:extLst>
          </p:cNvPr>
          <p:cNvSpPr txBox="1"/>
          <p:nvPr/>
        </p:nvSpPr>
        <p:spPr>
          <a:xfrm>
            <a:off x="443780" y="685303"/>
            <a:ext cx="5964932" cy="419474"/>
          </a:xfrm>
          <a:prstGeom prst="rect">
            <a:avLst/>
          </a:prstGeom>
          <a:solidFill>
            <a:schemeClr val="bg1">
              <a:lumMod val="75000"/>
            </a:schemeClr>
          </a:solidFill>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nSpc>
                <a:spcPct val="150000"/>
              </a:lnSpc>
            </a:pPr>
            <a:r>
              <a:rPr lang="ja-JP" altLang="en-US" sz="1600" b="1" dirty="0">
                <a:latin typeface="Meiryo UI" panose="020B0604030504040204" pitchFamily="50" charset="-128"/>
                <a:ea typeface="Meiryo UI" panose="020B0604030504040204" pitchFamily="50" charset="-128"/>
                <a:cs typeface="Calibri"/>
              </a:rPr>
              <a:t>要　旨</a:t>
            </a:r>
          </a:p>
        </p:txBody>
      </p:sp>
      <p:sp>
        <p:nvSpPr>
          <p:cNvPr id="13" name="テキスト ボックス 12">
            <a:extLst>
              <a:ext uri="{FF2B5EF4-FFF2-40B4-BE49-F238E27FC236}">
                <a16:creationId xmlns:a16="http://schemas.microsoft.com/office/drawing/2014/main" id="{957A10B8-315E-487D-A885-5E80B72EF5BE}"/>
              </a:ext>
            </a:extLst>
          </p:cNvPr>
          <p:cNvSpPr txBox="1"/>
          <p:nvPr/>
        </p:nvSpPr>
        <p:spPr>
          <a:xfrm>
            <a:off x="443780" y="3102112"/>
            <a:ext cx="5964932" cy="419474"/>
          </a:xfrm>
          <a:prstGeom prst="rect">
            <a:avLst/>
          </a:prstGeom>
          <a:solidFill>
            <a:schemeClr val="bg1">
              <a:lumMod val="75000"/>
            </a:schemeClr>
          </a:solidFill>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nSpc>
                <a:spcPct val="150000"/>
              </a:lnSpc>
            </a:pPr>
            <a:r>
              <a:rPr lang="ja-JP" altLang="en-US" sz="1600" b="1" dirty="0">
                <a:latin typeface="Meiryo UI" panose="020B0604030504040204" pitchFamily="50" charset="-128"/>
                <a:ea typeface="Meiryo UI" panose="020B0604030504040204" pitchFamily="50" charset="-128"/>
                <a:cs typeface="Calibri"/>
              </a:rPr>
              <a:t>目　次</a:t>
            </a:r>
          </a:p>
        </p:txBody>
      </p:sp>
      <p:sp>
        <p:nvSpPr>
          <p:cNvPr id="2" name="四角形吹き出し 3">
            <a:extLst>
              <a:ext uri="{FF2B5EF4-FFF2-40B4-BE49-F238E27FC236}">
                <a16:creationId xmlns:a16="http://schemas.microsoft.com/office/drawing/2014/main" id="{1EBE722E-677F-F378-2970-491C1F1F22CA}"/>
              </a:ext>
            </a:extLst>
          </p:cNvPr>
          <p:cNvSpPr/>
          <p:nvPr/>
        </p:nvSpPr>
        <p:spPr>
          <a:xfrm>
            <a:off x="1276080" y="1424688"/>
            <a:ext cx="3635778" cy="790835"/>
          </a:xfrm>
          <a:prstGeom prst="wedgeRectCallout">
            <a:avLst>
              <a:gd name="adj1" fmla="val -61518"/>
              <a:gd name="adj2" fmla="val -53814"/>
            </a:avLst>
          </a:prstGeom>
          <a:solidFill>
            <a:srgbClr val="FFFFB7"/>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ja-JP" altLang="en-US"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rPr>
              <a:t>投資テーマと投資先の選定理由、日経</a:t>
            </a:r>
            <a:r>
              <a:rPr lang="en-US" altLang="ja-JP"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rPr>
              <a:t>STOCK</a:t>
            </a:r>
            <a:r>
              <a:rPr lang="ja-JP" altLang="en-US"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rPr>
              <a:t>リーグを通して学んだことなどを中心に、ポイントを簡潔にまとめよう。</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3244704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DD2B1F89-827A-482C-AF55-5D919DD011C1}"/>
              </a:ext>
            </a:extLst>
          </p:cNvPr>
          <p:cNvSpPr txBox="1"/>
          <p:nvPr/>
        </p:nvSpPr>
        <p:spPr>
          <a:xfrm>
            <a:off x="531485" y="1800086"/>
            <a:ext cx="5874965" cy="646331"/>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ja-JP" sz="1200" dirty="0">
                <a:latin typeface="Meiryo UI" panose="020B0604030504040204" pitchFamily="50" charset="-128"/>
                <a:ea typeface="Meiryo UI" panose="020B0604030504040204" pitchFamily="50" charset="-128"/>
                <a:cs typeface="+mn-lt"/>
              </a:rPr>
              <a:t>【</a:t>
            </a:r>
            <a:r>
              <a:rPr lang="ja-JP" sz="1200" b="1" dirty="0">
                <a:latin typeface="Meiryo UI" panose="020B0604030504040204" pitchFamily="50" charset="-128"/>
                <a:ea typeface="Meiryo UI" panose="020B0604030504040204" pitchFamily="50" charset="-128"/>
                <a:cs typeface="+mn-lt"/>
              </a:rPr>
              <a:t>１－１</a:t>
            </a:r>
            <a:r>
              <a:rPr lang="ja-JP" sz="1200" dirty="0">
                <a:latin typeface="Meiryo UI" panose="020B0604030504040204" pitchFamily="50" charset="-128"/>
                <a:ea typeface="Meiryo UI" panose="020B0604030504040204" pitchFamily="50" charset="-128"/>
                <a:cs typeface="+mn-lt"/>
              </a:rPr>
              <a:t>】日常生活や社会全体をめぐって注目される</a:t>
            </a:r>
            <a:r>
              <a:rPr lang="ja-JP" altLang="en-US" sz="1200" dirty="0">
                <a:latin typeface="Meiryo UI" panose="020B0604030504040204" pitchFamily="50" charset="-128"/>
                <a:ea typeface="Meiryo UI" panose="020B0604030504040204" pitchFamily="50" charset="-128"/>
                <a:cs typeface="+mn-lt"/>
              </a:rPr>
              <a:t>最近の動き</a:t>
            </a:r>
            <a:r>
              <a:rPr lang="ja-JP" sz="1200" dirty="0">
                <a:latin typeface="Meiryo UI" panose="020B0604030504040204" pitchFamily="50" charset="-128"/>
                <a:ea typeface="Meiryo UI" panose="020B0604030504040204" pitchFamily="50" charset="-128"/>
                <a:cs typeface="+mn-lt"/>
              </a:rPr>
              <a:t>や、</a:t>
            </a:r>
            <a:r>
              <a:rPr lang="ja-JP" altLang="en-US" sz="1200" dirty="0">
                <a:latin typeface="Meiryo UI" panose="020B0604030504040204" pitchFamily="50" charset="-128"/>
                <a:ea typeface="Meiryo UI" panose="020B0604030504040204" pitchFamily="50" charset="-128"/>
                <a:cs typeface="+mn-lt"/>
              </a:rPr>
              <a:t>私たちが直面してい</a:t>
            </a:r>
            <a:r>
              <a:rPr lang="ja-JP" sz="1200" dirty="0">
                <a:latin typeface="Meiryo UI" panose="020B0604030504040204" pitchFamily="50" charset="-128"/>
                <a:ea typeface="Meiryo UI" panose="020B0604030504040204" pitchFamily="50" charset="-128"/>
                <a:cs typeface="+mn-lt"/>
              </a:rPr>
              <a:t>る様々な社会的課題の中から、自分たちが特に重要と考える事項をいくつか選び、その理由と経済や企業活動への影響をまと</a:t>
            </a:r>
            <a:r>
              <a:rPr lang="ja-JP" altLang="en-US" sz="1200" dirty="0">
                <a:latin typeface="Meiryo UI" panose="020B0604030504040204" pitchFamily="50" charset="-128"/>
                <a:ea typeface="Meiryo UI" panose="020B0604030504040204" pitchFamily="50" charset="-128"/>
                <a:cs typeface="+mn-lt"/>
              </a:rPr>
              <a:t>め</a:t>
            </a:r>
            <a:r>
              <a:rPr lang="ja-JP" sz="1200" dirty="0">
                <a:latin typeface="Meiryo UI" panose="020B0604030504040204" pitchFamily="50" charset="-128"/>
                <a:ea typeface="Meiryo UI" panose="020B0604030504040204" pitchFamily="50" charset="-128"/>
                <a:cs typeface="+mn-lt"/>
              </a:rPr>
              <a:t>てみよ</a:t>
            </a:r>
            <a:r>
              <a:rPr lang="ja-JP" altLang="en-US" sz="1200" dirty="0">
                <a:latin typeface="Meiryo UI" panose="020B0604030504040204" pitchFamily="50" charset="-128"/>
                <a:ea typeface="Meiryo UI" panose="020B0604030504040204" pitchFamily="50" charset="-128"/>
                <a:cs typeface="+mn-lt"/>
              </a:rPr>
              <a:t>う</a:t>
            </a:r>
            <a:r>
              <a:rPr lang="ja-JP" sz="1200" dirty="0">
                <a:latin typeface="Meiryo UI" panose="020B0604030504040204" pitchFamily="50" charset="-128"/>
                <a:ea typeface="Meiryo UI" panose="020B0604030504040204" pitchFamily="50" charset="-128"/>
                <a:cs typeface="+mn-lt"/>
              </a:rPr>
              <a:t>。</a:t>
            </a:r>
            <a:endParaRPr lang="ja-JP" dirty="0">
              <a:latin typeface="Meiryo UI" panose="020B0604030504040204" pitchFamily="50" charset="-128"/>
              <a:ea typeface="Meiryo UI" panose="020B0604030504040204" pitchFamily="50" charset="-128"/>
              <a:cs typeface="+mn-lt"/>
            </a:endParaRPr>
          </a:p>
        </p:txBody>
      </p:sp>
      <p:graphicFrame>
        <p:nvGraphicFramePr>
          <p:cNvPr id="27" name="表 26">
            <a:extLst>
              <a:ext uri="{FF2B5EF4-FFF2-40B4-BE49-F238E27FC236}">
                <a16:creationId xmlns:a16="http://schemas.microsoft.com/office/drawing/2014/main" id="{94809CDB-B0B5-4883-937D-BA366B0AA437}"/>
              </a:ext>
            </a:extLst>
          </p:cNvPr>
          <p:cNvGraphicFramePr>
            <a:graphicFrameLocks noGrp="1"/>
          </p:cNvGraphicFramePr>
          <p:nvPr>
            <p:extLst>
              <p:ext uri="{D42A27DB-BD31-4B8C-83A1-F6EECF244321}">
                <p14:modId xmlns:p14="http://schemas.microsoft.com/office/powerpoint/2010/main" val="319587616"/>
              </p:ext>
            </p:extLst>
          </p:nvPr>
        </p:nvGraphicFramePr>
        <p:xfrm>
          <a:off x="528365" y="2596001"/>
          <a:ext cx="5874965" cy="3911740"/>
        </p:xfrm>
        <a:graphic>
          <a:graphicData uri="http://schemas.openxmlformats.org/drawingml/2006/table">
            <a:tbl>
              <a:tblPr firstRow="1" bandRow="1">
                <a:tableStyleId>{5940675A-B579-460E-94D1-54222C63F5DA}</a:tableStyleId>
              </a:tblPr>
              <a:tblGrid>
                <a:gridCol w="1439069">
                  <a:extLst>
                    <a:ext uri="{9D8B030D-6E8A-4147-A177-3AD203B41FA5}">
                      <a16:colId xmlns:a16="http://schemas.microsoft.com/office/drawing/2014/main" val="3274344578"/>
                    </a:ext>
                  </a:extLst>
                </a:gridCol>
                <a:gridCol w="2077008">
                  <a:extLst>
                    <a:ext uri="{9D8B030D-6E8A-4147-A177-3AD203B41FA5}">
                      <a16:colId xmlns:a16="http://schemas.microsoft.com/office/drawing/2014/main" val="1892865186"/>
                    </a:ext>
                  </a:extLst>
                </a:gridCol>
                <a:gridCol w="2358888">
                  <a:extLst>
                    <a:ext uri="{9D8B030D-6E8A-4147-A177-3AD203B41FA5}">
                      <a16:colId xmlns:a16="http://schemas.microsoft.com/office/drawing/2014/main" val="1155121053"/>
                    </a:ext>
                  </a:extLst>
                </a:gridCol>
              </a:tblGrid>
              <a:tr h="297511">
                <a:tc>
                  <a:txBody>
                    <a:bodyPr/>
                    <a:lstStyle/>
                    <a:p>
                      <a:pPr algn="ctr"/>
                      <a:r>
                        <a:rPr lang="ja-JP" altLang="en-US" sz="1200" b="0" dirty="0">
                          <a:solidFill>
                            <a:schemeClr val="tx1"/>
                          </a:solidFill>
                          <a:effectLst/>
                          <a:latin typeface="Meiryo UI" panose="020B0604030504040204" pitchFamily="50" charset="-128"/>
                          <a:ea typeface="Meiryo UI" panose="020B0604030504040204" pitchFamily="50" charset="-128"/>
                        </a:rPr>
                        <a:t>課題</a:t>
                      </a:r>
                    </a:p>
                  </a:txBody>
                  <a:tcPr marL="38100" marR="38100" marT="38100" marB="38100" anchor="ctr">
                    <a:solidFill>
                      <a:schemeClr val="bg1">
                        <a:lumMod val="85000"/>
                      </a:schemeClr>
                    </a:solidFill>
                  </a:tcPr>
                </a:tc>
                <a:tc>
                  <a:txBody>
                    <a:bodyPr/>
                    <a:lstStyle/>
                    <a:p>
                      <a:pPr algn="ctr"/>
                      <a:r>
                        <a:rPr lang="ja-JP" altLang="en-US" sz="1200" b="0" dirty="0">
                          <a:solidFill>
                            <a:schemeClr val="tx1"/>
                          </a:solidFill>
                          <a:effectLst/>
                          <a:latin typeface="Meiryo UI" panose="020B0604030504040204" pitchFamily="50" charset="-128"/>
                          <a:ea typeface="Meiryo UI" panose="020B0604030504040204" pitchFamily="50" charset="-128"/>
                        </a:rPr>
                        <a:t>選んだ理由</a:t>
                      </a:r>
                    </a:p>
                  </a:txBody>
                  <a:tcPr marL="38100" marR="38100" marT="38100" marB="38100" anchor="ctr">
                    <a:solidFill>
                      <a:schemeClr val="bg1">
                        <a:lumMod val="85000"/>
                      </a:schemeClr>
                    </a:solidFill>
                  </a:tcPr>
                </a:tc>
                <a:tc>
                  <a:txBody>
                    <a:bodyPr/>
                    <a:lstStyle/>
                    <a:p>
                      <a:pPr algn="ctr"/>
                      <a:r>
                        <a:rPr lang="ja-JP" altLang="en-US" sz="1200" b="0" dirty="0">
                          <a:solidFill>
                            <a:schemeClr val="tx1"/>
                          </a:solidFill>
                          <a:effectLst/>
                          <a:latin typeface="Meiryo UI" panose="020B0604030504040204" pitchFamily="50" charset="-128"/>
                          <a:ea typeface="Meiryo UI" panose="020B0604030504040204" pitchFamily="50" charset="-128"/>
                        </a:rPr>
                        <a:t>経済や企業活動への影響</a:t>
                      </a:r>
                    </a:p>
                  </a:txBody>
                  <a:tcPr marL="38100" marR="38100" marT="38100" marB="38100" anchor="ctr">
                    <a:solidFill>
                      <a:schemeClr val="bg1">
                        <a:lumMod val="85000"/>
                      </a:schemeClr>
                    </a:solidFill>
                  </a:tcPr>
                </a:tc>
                <a:extLst>
                  <a:ext uri="{0D108BD9-81ED-4DB2-BD59-A6C34878D82A}">
                    <a16:rowId xmlns:a16="http://schemas.microsoft.com/office/drawing/2014/main" val="1654100480"/>
                  </a:ext>
                </a:extLst>
              </a:tr>
              <a:tr h="1204743">
                <a:tc>
                  <a:txBody>
                    <a:bodyPr/>
                    <a:lstStyle/>
                    <a:p>
                      <a:endParaRPr lang="ja-JP" altLang="en-US" sz="1200" dirty="0">
                        <a:effectLst/>
                        <a:latin typeface="Helvetica"/>
                        <a:ea typeface="Meiryo UI" panose="020B0604030504040204" pitchFamily="50" charset="-128"/>
                      </a:endParaRPr>
                    </a:p>
                  </a:txBody>
                  <a:tcPr marL="38100" marR="38100" marT="38100" marB="38100" anchor="ctr"/>
                </a:tc>
                <a:tc>
                  <a:txBody>
                    <a:bodyPr/>
                    <a:lstStyle/>
                    <a:p>
                      <a:endParaRPr lang="ja-JP" altLang="en-US" sz="1200" dirty="0">
                        <a:effectLst/>
                        <a:latin typeface="Helvetica"/>
                        <a:ea typeface="Meiryo UI" panose="020B0604030504040204" pitchFamily="50" charset="-128"/>
                      </a:endParaRPr>
                    </a:p>
                  </a:txBody>
                  <a:tcPr marL="38100" marR="38100" marT="38100" marB="38100" anchor="ctr"/>
                </a:tc>
                <a:tc>
                  <a:txBody>
                    <a:bodyPr/>
                    <a:lstStyle/>
                    <a:p>
                      <a:endParaRPr lang="ja-JP" altLang="en-US" sz="1200" dirty="0">
                        <a:effectLst/>
                        <a:latin typeface="Helvetica"/>
                        <a:ea typeface="Meiryo UI" panose="020B0604030504040204" pitchFamily="50" charset="-128"/>
                      </a:endParaRPr>
                    </a:p>
                  </a:txBody>
                  <a:tcPr marL="38100" marR="38100" marT="38100" marB="38100" anchor="ctr"/>
                </a:tc>
                <a:extLst>
                  <a:ext uri="{0D108BD9-81ED-4DB2-BD59-A6C34878D82A}">
                    <a16:rowId xmlns:a16="http://schemas.microsoft.com/office/drawing/2014/main" val="3016838716"/>
                  </a:ext>
                </a:extLst>
              </a:tr>
              <a:tr h="1204743">
                <a:tc>
                  <a:txBody>
                    <a:bodyPr/>
                    <a:lstStyle/>
                    <a:p>
                      <a:endParaRPr lang="ja-JP" altLang="en-US" sz="1200" dirty="0">
                        <a:effectLst/>
                        <a:latin typeface="Helvetica"/>
                        <a:ea typeface="Meiryo UI" panose="020B0604030504040204" pitchFamily="50" charset="-128"/>
                      </a:endParaRPr>
                    </a:p>
                  </a:txBody>
                  <a:tcPr marL="38100" marR="38100" marT="38100" marB="38100" anchor="ctr"/>
                </a:tc>
                <a:tc>
                  <a:txBody>
                    <a:bodyPr/>
                    <a:lstStyle/>
                    <a:p>
                      <a:endParaRPr lang="ja-JP" altLang="en-US" sz="1200" dirty="0">
                        <a:effectLst/>
                        <a:latin typeface="Helvetica"/>
                        <a:ea typeface="Meiryo UI" panose="020B0604030504040204" pitchFamily="50" charset="-128"/>
                      </a:endParaRPr>
                    </a:p>
                  </a:txBody>
                  <a:tcPr marL="38100" marR="38100" marT="38100" marB="38100" anchor="ctr"/>
                </a:tc>
                <a:tc>
                  <a:txBody>
                    <a:bodyPr/>
                    <a:lstStyle/>
                    <a:p>
                      <a:endParaRPr lang="ja-JP" altLang="en-US" sz="1200" dirty="0">
                        <a:effectLst/>
                        <a:latin typeface="Helvetica"/>
                        <a:ea typeface="Meiryo UI" panose="020B0604030504040204" pitchFamily="50" charset="-128"/>
                      </a:endParaRPr>
                    </a:p>
                  </a:txBody>
                  <a:tcPr marL="38100" marR="38100" marT="38100" marB="38100" anchor="ctr"/>
                </a:tc>
                <a:extLst>
                  <a:ext uri="{0D108BD9-81ED-4DB2-BD59-A6C34878D82A}">
                    <a16:rowId xmlns:a16="http://schemas.microsoft.com/office/drawing/2014/main" val="2104768072"/>
                  </a:ext>
                </a:extLst>
              </a:tr>
              <a:tr h="1204743">
                <a:tc>
                  <a:txBody>
                    <a:bodyPr/>
                    <a:lstStyle/>
                    <a:p>
                      <a:endParaRPr lang="ja-JP" altLang="en-US" sz="1200" dirty="0">
                        <a:effectLst/>
                        <a:latin typeface="Helvetica"/>
                        <a:ea typeface="Meiryo UI" panose="020B0604030504040204" pitchFamily="50" charset="-128"/>
                      </a:endParaRPr>
                    </a:p>
                  </a:txBody>
                  <a:tcPr marL="38100" marR="38100" marT="38100" marB="38100" anchor="ctr"/>
                </a:tc>
                <a:tc>
                  <a:txBody>
                    <a:bodyPr/>
                    <a:lstStyle/>
                    <a:p>
                      <a:endParaRPr lang="ja-JP" altLang="en-US" sz="1200" dirty="0">
                        <a:effectLst/>
                        <a:latin typeface="Helvetica"/>
                        <a:ea typeface="Meiryo UI" panose="020B0604030504040204" pitchFamily="50" charset="-128"/>
                      </a:endParaRPr>
                    </a:p>
                  </a:txBody>
                  <a:tcPr marL="38100" marR="38100" marT="38100" marB="38100" anchor="ctr"/>
                </a:tc>
                <a:tc>
                  <a:txBody>
                    <a:bodyPr/>
                    <a:lstStyle/>
                    <a:p>
                      <a:endParaRPr lang="ja-JP" altLang="en-US" sz="1200" dirty="0">
                        <a:effectLst/>
                        <a:latin typeface="Helvetica"/>
                        <a:ea typeface="Meiryo UI" panose="020B0604030504040204" pitchFamily="50" charset="-128"/>
                      </a:endParaRPr>
                    </a:p>
                  </a:txBody>
                  <a:tcPr marL="38100" marR="38100" marT="38100" marB="38100" anchor="ctr"/>
                </a:tc>
                <a:extLst>
                  <a:ext uri="{0D108BD9-81ED-4DB2-BD59-A6C34878D82A}">
                    <a16:rowId xmlns:a16="http://schemas.microsoft.com/office/drawing/2014/main" val="2117226379"/>
                  </a:ext>
                </a:extLst>
              </a:tr>
            </a:tbl>
          </a:graphicData>
        </a:graphic>
      </p:graphicFrame>
      <p:sp>
        <p:nvSpPr>
          <p:cNvPr id="30" name="テキスト ボックス 29">
            <a:extLst>
              <a:ext uri="{FF2B5EF4-FFF2-40B4-BE49-F238E27FC236}">
                <a16:creationId xmlns:a16="http://schemas.microsoft.com/office/drawing/2014/main" id="{3F2FDC59-FE1B-4423-8CB4-2E2162E67FBA}"/>
              </a:ext>
            </a:extLst>
          </p:cNvPr>
          <p:cNvSpPr txBox="1"/>
          <p:nvPr/>
        </p:nvSpPr>
        <p:spPr>
          <a:xfrm>
            <a:off x="528365" y="472477"/>
            <a:ext cx="5874965" cy="419474"/>
          </a:xfrm>
          <a:prstGeom prst="rect">
            <a:avLst/>
          </a:prstGeom>
          <a:solidFill>
            <a:schemeClr val="bg1">
              <a:lumMod val="75000"/>
            </a:schemeClr>
          </a:solidFill>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nSpc>
                <a:spcPct val="150000"/>
              </a:lnSpc>
            </a:pPr>
            <a:r>
              <a:rPr lang="ja-JP" sz="1600" b="1" dirty="0">
                <a:latin typeface="Meiryo UI" panose="020B0604030504040204" pitchFamily="50" charset="-128"/>
                <a:ea typeface="Meiryo UI" panose="020B0604030504040204" pitchFamily="50" charset="-128"/>
              </a:rPr>
              <a:t>１．暮らしや社会の変化と経済との関係</a:t>
            </a:r>
            <a:endParaRPr lang="ja-JP" altLang="en-US" sz="1600" dirty="0">
              <a:latin typeface="Meiryo UI" panose="020B0604030504040204" pitchFamily="50" charset="-128"/>
              <a:ea typeface="Meiryo UI" panose="020B0604030504040204" pitchFamily="50" charset="-128"/>
              <a:cs typeface="Calibri"/>
            </a:endParaRPr>
          </a:p>
        </p:txBody>
      </p:sp>
      <p:sp>
        <p:nvSpPr>
          <p:cNvPr id="3" name="テキスト ボックス 2">
            <a:extLst>
              <a:ext uri="{FF2B5EF4-FFF2-40B4-BE49-F238E27FC236}">
                <a16:creationId xmlns:a16="http://schemas.microsoft.com/office/drawing/2014/main" id="{194862F4-7001-4837-4F58-FC8BDB713091}"/>
              </a:ext>
            </a:extLst>
          </p:cNvPr>
          <p:cNvSpPr txBox="1"/>
          <p:nvPr/>
        </p:nvSpPr>
        <p:spPr>
          <a:xfrm>
            <a:off x="528365" y="894297"/>
            <a:ext cx="5874965" cy="830997"/>
          </a:xfrm>
          <a:prstGeom prst="rect">
            <a:avLst/>
          </a:prstGeom>
          <a:noFill/>
          <a:ln>
            <a:solidFill>
              <a:schemeClr val="bg1">
                <a:lumMod val="75000"/>
              </a:schemeClr>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US" altLang="ja-JP" sz="1200" dirty="0">
                <a:solidFill>
                  <a:srgbClr val="FF0000"/>
                </a:solidFill>
                <a:latin typeface="Meiryo UI" panose="020B0604030504040204" pitchFamily="50" charset="-128"/>
                <a:ea typeface="Meiryo UI" panose="020B0604030504040204" pitchFamily="50" charset="-128"/>
                <a:cs typeface="+mn-lt"/>
              </a:rPr>
              <a:t>&lt;</a:t>
            </a:r>
            <a:r>
              <a:rPr lang="ja-JP" altLang="en-US" sz="1200" dirty="0">
                <a:solidFill>
                  <a:srgbClr val="FF0000"/>
                </a:solidFill>
                <a:latin typeface="Meiryo UI" panose="020B0604030504040204" pitchFamily="50" charset="-128"/>
                <a:ea typeface="Meiryo UI" panose="020B0604030504040204" pitchFamily="50" charset="-128"/>
                <a:cs typeface="+mn-lt"/>
              </a:rPr>
              <a:t>学習ガイドブックの関連箇所</a:t>
            </a:r>
            <a:r>
              <a:rPr lang="en-US" altLang="ja-JP" sz="1200" dirty="0">
                <a:solidFill>
                  <a:srgbClr val="FF0000"/>
                </a:solidFill>
                <a:latin typeface="Meiryo UI" panose="020B0604030504040204" pitchFamily="50" charset="-128"/>
                <a:ea typeface="Meiryo UI" panose="020B0604030504040204" pitchFamily="50" charset="-128"/>
                <a:cs typeface="+mn-lt"/>
              </a:rPr>
              <a:t>&gt;</a:t>
            </a:r>
          </a:p>
          <a:p>
            <a:pPr algn="just"/>
            <a:r>
              <a:rPr lang="en-US" altLang="ja-JP" sz="1200" dirty="0">
                <a:solidFill>
                  <a:srgbClr val="FF0000"/>
                </a:solidFill>
                <a:latin typeface="Meiryo UI" panose="020B0604030504040204" pitchFamily="50" charset="-128"/>
                <a:ea typeface="Meiryo UI" panose="020B0604030504040204" pitchFamily="50" charset="-128"/>
                <a:cs typeface="+mn-lt"/>
              </a:rPr>
              <a:t>【</a:t>
            </a:r>
            <a:r>
              <a:rPr lang="ja-JP" altLang="en-US" sz="1200" dirty="0">
                <a:solidFill>
                  <a:srgbClr val="FF0000"/>
                </a:solidFill>
                <a:latin typeface="Meiryo UI" panose="020B0604030504040204" pitchFamily="50" charset="-128"/>
                <a:ea typeface="Meiryo UI" panose="020B0604030504040204" pitchFamily="50" charset="-128"/>
                <a:cs typeface="+mn-lt"/>
              </a:rPr>
              <a:t>基礎学習</a:t>
            </a:r>
            <a:r>
              <a:rPr lang="en-US" altLang="ja-JP" sz="1200" dirty="0">
                <a:solidFill>
                  <a:srgbClr val="FF0000"/>
                </a:solidFill>
                <a:latin typeface="Meiryo UI" panose="020B0604030504040204" pitchFamily="50" charset="-128"/>
                <a:ea typeface="Meiryo UI" panose="020B0604030504040204" pitchFamily="50" charset="-128"/>
                <a:cs typeface="+mn-lt"/>
              </a:rPr>
              <a:t>】</a:t>
            </a:r>
            <a:r>
              <a:rPr lang="ja-JP" altLang="en-US" sz="1200" dirty="0">
                <a:solidFill>
                  <a:srgbClr val="FF0000"/>
                </a:solidFill>
                <a:latin typeface="Meiryo UI" panose="020B0604030504040204" pitchFamily="50" charset="-128"/>
                <a:ea typeface="Meiryo UI" panose="020B0604030504040204" pitchFamily="50" charset="-128"/>
                <a:cs typeface="+mn-lt"/>
              </a:rPr>
              <a:t>　</a:t>
            </a:r>
            <a:r>
              <a:rPr lang="en-US" altLang="ja-JP" sz="1200" dirty="0">
                <a:solidFill>
                  <a:srgbClr val="FF0000"/>
                </a:solidFill>
                <a:latin typeface="Meiryo UI" panose="020B0604030504040204" pitchFamily="50" charset="-128"/>
                <a:ea typeface="Meiryo UI" panose="020B0604030504040204" pitchFamily="50" charset="-128"/>
                <a:cs typeface="+mn-lt"/>
              </a:rPr>
              <a:t>2.</a:t>
            </a:r>
            <a:r>
              <a:rPr lang="ja-JP" altLang="en-US" sz="1200" dirty="0">
                <a:solidFill>
                  <a:srgbClr val="FF0000"/>
                </a:solidFill>
                <a:latin typeface="Meiryo UI" panose="020B0604030504040204" pitchFamily="50" charset="-128"/>
                <a:ea typeface="Meiryo UI" panose="020B0604030504040204" pitchFamily="50" charset="-128"/>
                <a:cs typeface="+mn-lt"/>
              </a:rPr>
              <a:t>社会の変化から経済を考える／</a:t>
            </a:r>
            <a:r>
              <a:rPr lang="en-US" altLang="ja-JP" sz="1200" dirty="0">
                <a:solidFill>
                  <a:srgbClr val="FF0000"/>
                </a:solidFill>
                <a:latin typeface="Meiryo UI" panose="020B0604030504040204" pitchFamily="50" charset="-128"/>
                <a:ea typeface="Meiryo UI" panose="020B0604030504040204" pitchFamily="50" charset="-128"/>
                <a:cs typeface="+mn-lt"/>
              </a:rPr>
              <a:t>3.</a:t>
            </a:r>
            <a:r>
              <a:rPr lang="ja-JP" altLang="en-US" sz="1200" dirty="0">
                <a:solidFill>
                  <a:srgbClr val="FF0000"/>
                </a:solidFill>
                <a:latin typeface="Meiryo UI" panose="020B0604030504040204" pitchFamily="50" charset="-128"/>
                <a:ea typeface="Meiryo UI" panose="020B0604030504040204" pitchFamily="50" charset="-128"/>
                <a:cs typeface="+mn-lt"/>
              </a:rPr>
              <a:t>グローバルな課題から経済を考える／</a:t>
            </a:r>
            <a:r>
              <a:rPr lang="en-US" altLang="ja-JP" sz="1200" dirty="0">
                <a:solidFill>
                  <a:srgbClr val="FF0000"/>
                </a:solidFill>
                <a:latin typeface="Meiryo UI" panose="020B0604030504040204" pitchFamily="50" charset="-128"/>
                <a:ea typeface="Meiryo UI" panose="020B0604030504040204" pitchFamily="50" charset="-128"/>
                <a:cs typeface="+mn-lt"/>
              </a:rPr>
              <a:t>4.</a:t>
            </a:r>
            <a:r>
              <a:rPr lang="ja-JP" altLang="en-US" sz="1200" dirty="0">
                <a:solidFill>
                  <a:srgbClr val="FF0000"/>
                </a:solidFill>
                <a:latin typeface="Meiryo UI" panose="020B0604030504040204" pitchFamily="50" charset="-128"/>
                <a:ea typeface="Meiryo UI" panose="020B0604030504040204" pitchFamily="50" charset="-128"/>
                <a:cs typeface="+mn-lt"/>
              </a:rPr>
              <a:t>持続可能な開発目標（</a:t>
            </a:r>
            <a:r>
              <a:rPr lang="en-US" altLang="ja-JP" sz="1200" dirty="0">
                <a:solidFill>
                  <a:srgbClr val="FF0000"/>
                </a:solidFill>
                <a:latin typeface="Meiryo UI" panose="020B0604030504040204" pitchFamily="50" charset="-128"/>
                <a:ea typeface="Meiryo UI" panose="020B0604030504040204" pitchFamily="50" charset="-128"/>
                <a:cs typeface="+mn-lt"/>
              </a:rPr>
              <a:t>SDGs</a:t>
            </a:r>
            <a:r>
              <a:rPr lang="ja-JP" altLang="en-US" sz="1200" dirty="0">
                <a:solidFill>
                  <a:srgbClr val="FF0000"/>
                </a:solidFill>
                <a:latin typeface="Meiryo UI" panose="020B0604030504040204" pitchFamily="50" charset="-128"/>
                <a:ea typeface="Meiryo UI" panose="020B0604030504040204" pitchFamily="50" charset="-128"/>
                <a:cs typeface="+mn-lt"/>
              </a:rPr>
              <a:t>）と経済／</a:t>
            </a:r>
            <a:r>
              <a:rPr lang="en-US" altLang="ja-JP" sz="1200" dirty="0">
                <a:solidFill>
                  <a:srgbClr val="FF0000"/>
                </a:solidFill>
                <a:latin typeface="Meiryo UI" panose="020B0604030504040204" pitchFamily="50" charset="-128"/>
                <a:ea typeface="Meiryo UI" panose="020B0604030504040204" pitchFamily="50" charset="-128"/>
                <a:cs typeface="+mn-lt"/>
              </a:rPr>
              <a:t>5.</a:t>
            </a:r>
            <a:r>
              <a:rPr lang="ja-JP" altLang="en-US" sz="1200" dirty="0">
                <a:solidFill>
                  <a:srgbClr val="FF0000"/>
                </a:solidFill>
                <a:latin typeface="Meiryo UI" panose="020B0604030504040204" pitchFamily="50" charset="-128"/>
                <a:ea typeface="Meiryo UI" panose="020B0604030504040204" pitchFamily="50" charset="-128"/>
                <a:cs typeface="+mn-lt"/>
              </a:rPr>
              <a:t>経済の動きを読み解くための基礎知識</a:t>
            </a:r>
            <a:endParaRPr lang="en-US" altLang="ja-JP" sz="1200" dirty="0">
              <a:solidFill>
                <a:srgbClr val="FF0000"/>
              </a:solidFill>
              <a:latin typeface="Meiryo UI" panose="020B0604030504040204" pitchFamily="50" charset="-128"/>
              <a:ea typeface="Meiryo UI" panose="020B0604030504040204" pitchFamily="50" charset="-128"/>
              <a:cs typeface="+mn-lt"/>
            </a:endParaRPr>
          </a:p>
          <a:p>
            <a:pPr algn="just"/>
            <a:r>
              <a:rPr lang="en-US" altLang="ja-JP" sz="1200" dirty="0">
                <a:solidFill>
                  <a:srgbClr val="FF0000"/>
                </a:solidFill>
                <a:latin typeface="Meiryo UI" panose="020B0604030504040204" pitchFamily="50" charset="-128"/>
                <a:ea typeface="Meiryo UI" panose="020B0604030504040204" pitchFamily="50" charset="-128"/>
                <a:cs typeface="+mn-lt"/>
              </a:rPr>
              <a:t>【</a:t>
            </a:r>
            <a:r>
              <a:rPr lang="ja-JP" altLang="en-US" sz="1200" dirty="0">
                <a:solidFill>
                  <a:srgbClr val="FF0000"/>
                </a:solidFill>
                <a:latin typeface="Meiryo UI" panose="020B0604030504040204" pitchFamily="50" charset="-128"/>
                <a:ea typeface="Meiryo UI" panose="020B0604030504040204" pitchFamily="50" charset="-128"/>
                <a:cs typeface="+mn-lt"/>
              </a:rPr>
              <a:t>レポート作成</a:t>
            </a:r>
            <a:r>
              <a:rPr lang="en-US" altLang="ja-JP" sz="1200" dirty="0">
                <a:solidFill>
                  <a:srgbClr val="FF0000"/>
                </a:solidFill>
                <a:latin typeface="Meiryo UI" panose="020B0604030504040204" pitchFamily="50" charset="-128"/>
                <a:ea typeface="Meiryo UI" panose="020B0604030504040204" pitchFamily="50" charset="-128"/>
                <a:cs typeface="+mn-lt"/>
              </a:rPr>
              <a:t>】</a:t>
            </a:r>
            <a:r>
              <a:rPr lang="ja-JP" altLang="en-US" sz="1200" dirty="0">
                <a:solidFill>
                  <a:srgbClr val="FF0000"/>
                </a:solidFill>
                <a:latin typeface="Meiryo UI" panose="020B0604030504040204" pitchFamily="50" charset="-128"/>
                <a:ea typeface="Meiryo UI" panose="020B0604030504040204" pitchFamily="50" charset="-128"/>
                <a:cs typeface="+mn-lt"/>
              </a:rPr>
              <a:t>　</a:t>
            </a:r>
            <a:r>
              <a:rPr lang="en-US" altLang="ja-JP" sz="1200" dirty="0">
                <a:solidFill>
                  <a:srgbClr val="FF0000"/>
                </a:solidFill>
                <a:latin typeface="Meiryo UI" panose="020B0604030504040204" pitchFamily="50" charset="-128"/>
                <a:ea typeface="Meiryo UI" panose="020B0604030504040204" pitchFamily="50" charset="-128"/>
                <a:cs typeface="+mn-lt"/>
              </a:rPr>
              <a:t>1.</a:t>
            </a:r>
            <a:r>
              <a:rPr lang="ja-JP" altLang="en-US" sz="1200" dirty="0">
                <a:solidFill>
                  <a:srgbClr val="FF0000"/>
                </a:solidFill>
                <a:latin typeface="Meiryo UI" panose="020B0604030504040204" pitchFamily="50" charset="-128"/>
                <a:ea typeface="Meiryo UI" panose="020B0604030504040204" pitchFamily="50" charset="-128"/>
                <a:cs typeface="+mn-lt"/>
              </a:rPr>
              <a:t>投資テーマ選定のポイント</a:t>
            </a:r>
            <a:endParaRPr lang="ja-JP" dirty="0">
              <a:latin typeface="Meiryo UI" panose="020B0604030504040204" pitchFamily="50" charset="-128"/>
              <a:ea typeface="Meiryo UI" panose="020B0604030504040204" pitchFamily="50" charset="-128"/>
              <a:cs typeface="+mn-lt"/>
            </a:endParaRPr>
          </a:p>
        </p:txBody>
      </p:sp>
      <p:sp>
        <p:nvSpPr>
          <p:cNvPr id="4" name="四角形吹き出し 3">
            <a:extLst>
              <a:ext uri="{FF2B5EF4-FFF2-40B4-BE49-F238E27FC236}">
                <a16:creationId xmlns:a16="http://schemas.microsoft.com/office/drawing/2014/main" id="{FC49C095-56FF-995E-9786-AF8CC617F049}"/>
              </a:ext>
            </a:extLst>
          </p:cNvPr>
          <p:cNvSpPr/>
          <p:nvPr/>
        </p:nvSpPr>
        <p:spPr>
          <a:xfrm>
            <a:off x="1537528" y="6867808"/>
            <a:ext cx="4573701" cy="2476212"/>
          </a:xfrm>
          <a:prstGeom prst="wedgeRectCallout">
            <a:avLst>
              <a:gd name="adj1" fmla="val -61518"/>
              <a:gd name="adj2" fmla="val -53814"/>
            </a:avLst>
          </a:prstGeom>
          <a:solidFill>
            <a:srgbClr val="FFFFB7"/>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ja-JP" altLang="en-US"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rPr>
              <a:t>＜身近な暮らしや自分たちの関心に関連した事項例＞</a:t>
            </a:r>
          </a:p>
          <a:p>
            <a:pPr algn="l"/>
            <a:r>
              <a:rPr lang="ja-JP" altLang="en-US"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rPr>
              <a:t>○ゲーム・エンターテイメント　 ○ファッション・美容　 ○スポーツ</a:t>
            </a:r>
            <a:endParaRPr lang="en-US" altLang="ja-JP"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r>
              <a:rPr lang="ja-JP" altLang="en-US"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rPr>
              <a:t>○食の安全　○フードロス　○観光・インバウンド　○</a:t>
            </a:r>
            <a:r>
              <a:rPr lang="en-US" altLang="ja-JP"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rPr>
              <a:t>AI</a:t>
            </a:r>
            <a:r>
              <a:rPr lang="ja-JP" altLang="en-US"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rPr>
              <a:t>　他</a:t>
            </a:r>
            <a:endParaRPr lang="en-US" altLang="ja-JP"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endParaRPr lang="ja-JP" altLang="en-US"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r>
              <a:rPr lang="ja-JP" altLang="en-US"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rPr>
              <a:t>＜地域や日本全体に関わるテーマ・課題例＞</a:t>
            </a:r>
          </a:p>
          <a:p>
            <a:pPr algn="l"/>
            <a:r>
              <a:rPr lang="ja-JP" altLang="en-US"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rPr>
              <a:t>　○医療・福祉・介護　○先端技術・テクノロジー　○地域活性化　</a:t>
            </a:r>
            <a:endParaRPr lang="en-US" altLang="ja-JP"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r>
              <a:rPr lang="ja-JP" altLang="en-US"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rPr>
              <a:t>　○復興支援・防災　　○少子高齢化　　○働き方改革　</a:t>
            </a:r>
            <a:endParaRPr lang="en-US" altLang="ja-JP"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r>
              <a:rPr lang="ja-JP" altLang="en-US"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rPr>
              <a:t>　○循環型社会　 ○貧困　　○物流　他</a:t>
            </a:r>
            <a:endParaRPr lang="en-US" altLang="ja-JP"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endParaRPr lang="ja-JP" altLang="en-US"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r>
              <a:rPr lang="ja-JP" altLang="en-US"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rPr>
              <a:t>＜グローバルな課題例＞</a:t>
            </a:r>
          </a:p>
          <a:p>
            <a:pPr algn="l"/>
            <a:r>
              <a:rPr lang="ja-JP" altLang="en-US"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rPr>
              <a:t>　○持続可能な開発目標（</a:t>
            </a:r>
            <a:r>
              <a:rPr lang="en-US" altLang="ja-JP"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rPr>
              <a:t>SDGs</a:t>
            </a:r>
            <a:r>
              <a:rPr lang="ja-JP" altLang="en-US"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rPr>
              <a:t>）  ○地球環境問題 　○人口問題　 </a:t>
            </a:r>
            <a:endParaRPr lang="en-US" altLang="ja-JP"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r>
              <a:rPr lang="ja-JP" altLang="en-US"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rPr>
              <a:t>　○食糧問題　 ○資源・エネルギー 　○水　　</a:t>
            </a:r>
            <a:r>
              <a:rPr lang="ja-JP" altLang="en-US" sz="1100"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rPr>
              <a:t>〇</a:t>
            </a:r>
            <a:r>
              <a:rPr lang="ja-JP" altLang="en-US"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rPr>
              <a:t>感染症対策　　　他</a:t>
            </a:r>
          </a:p>
        </p:txBody>
      </p:sp>
    </p:spTree>
    <p:extLst>
      <p:ext uri="{BB962C8B-B14F-4D97-AF65-F5344CB8AC3E}">
        <p14:creationId xmlns:p14="http://schemas.microsoft.com/office/powerpoint/2010/main" val="1430065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テキスト ボックス 24">
            <a:extLst>
              <a:ext uri="{FF2B5EF4-FFF2-40B4-BE49-F238E27FC236}">
                <a16:creationId xmlns:a16="http://schemas.microsoft.com/office/drawing/2014/main" id="{AD60CB2F-3C28-4FF9-88A4-289A2F2024FA}"/>
              </a:ext>
            </a:extLst>
          </p:cNvPr>
          <p:cNvSpPr txBox="1"/>
          <p:nvPr/>
        </p:nvSpPr>
        <p:spPr>
          <a:xfrm>
            <a:off x="2057400" y="5207000"/>
            <a:ext cx="2743200"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endParaRPr lang="en-US" altLang="ja-JP">
              <a:solidFill>
                <a:srgbClr val="000000"/>
              </a:solidFill>
              <a:latin typeface="Meiryo UI" panose="020B0604030504040204" pitchFamily="50" charset="-128"/>
              <a:ea typeface="Meiryo UI" panose="020B0604030504040204" pitchFamily="50" charset="-128"/>
              <a:cs typeface="Times"/>
            </a:endParaRPr>
          </a:p>
          <a:p>
            <a:pPr algn="just"/>
            <a:endParaRPr lang="en-US" altLang="ja-JP">
              <a:solidFill>
                <a:srgbClr val="000000"/>
              </a:solidFill>
              <a:latin typeface="Meiryo UI" panose="020B0604030504040204" pitchFamily="50" charset="-128"/>
              <a:ea typeface="Meiryo UI" panose="020B0604030504040204" pitchFamily="50" charset="-128"/>
              <a:cs typeface="Times"/>
            </a:endParaRPr>
          </a:p>
        </p:txBody>
      </p:sp>
      <p:sp>
        <p:nvSpPr>
          <p:cNvPr id="34" name="テキスト ボックス 33">
            <a:extLst>
              <a:ext uri="{FF2B5EF4-FFF2-40B4-BE49-F238E27FC236}">
                <a16:creationId xmlns:a16="http://schemas.microsoft.com/office/drawing/2014/main" id="{22B0803A-0073-481E-AE65-9A88185B7661}"/>
              </a:ext>
            </a:extLst>
          </p:cNvPr>
          <p:cNvSpPr txBox="1"/>
          <p:nvPr/>
        </p:nvSpPr>
        <p:spPr>
          <a:xfrm>
            <a:off x="466884" y="1434443"/>
            <a:ext cx="5975169" cy="461665"/>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ja-JP" sz="1200" dirty="0">
                <a:latin typeface="Meiryo UI" panose="020B0604030504040204" pitchFamily="50" charset="-128"/>
                <a:ea typeface="Meiryo UI" panose="020B0604030504040204" pitchFamily="50" charset="-128"/>
                <a:cs typeface="+mn-lt"/>
              </a:rPr>
              <a:t>【</a:t>
            </a:r>
            <a:r>
              <a:rPr lang="ja-JP" altLang="en-US" sz="1200" b="1" dirty="0">
                <a:latin typeface="Meiryo UI" panose="020B0604030504040204" pitchFamily="50" charset="-128"/>
                <a:ea typeface="Meiryo UI" panose="020B0604030504040204" pitchFamily="50" charset="-128"/>
                <a:cs typeface="+mn-lt"/>
              </a:rPr>
              <a:t>２－１</a:t>
            </a:r>
            <a:r>
              <a:rPr lang="en-US" altLang="ja-JP" sz="1200" dirty="0">
                <a:latin typeface="Meiryo UI" panose="020B0604030504040204" pitchFamily="50" charset="-128"/>
                <a:ea typeface="Meiryo UI" panose="020B0604030504040204" pitchFamily="50" charset="-128"/>
                <a:cs typeface="+mn-lt"/>
              </a:rPr>
              <a:t>】</a:t>
            </a:r>
            <a:r>
              <a:rPr lang="ja-JP" sz="1200" dirty="0">
                <a:latin typeface="Meiryo UI" panose="020B0604030504040204" pitchFamily="50" charset="-128"/>
                <a:ea typeface="Meiryo UI" panose="020B0604030504040204" pitchFamily="50" charset="-128"/>
                <a:cs typeface="+mn-lt"/>
              </a:rPr>
              <a:t>１－１でまとめたことなどを基にしな</a:t>
            </a:r>
            <a:r>
              <a:rPr lang="ja-JP" altLang="en-US" sz="1200" dirty="0">
                <a:latin typeface="Meiryo UI" panose="020B0604030504040204" pitchFamily="50" charset="-128"/>
                <a:ea typeface="Meiryo UI" panose="020B0604030504040204" pitchFamily="50" charset="-128"/>
                <a:cs typeface="+mn-lt"/>
              </a:rPr>
              <a:t>が</a:t>
            </a:r>
            <a:r>
              <a:rPr lang="ja-JP" sz="1200" dirty="0">
                <a:latin typeface="Meiryo UI" panose="020B0604030504040204" pitchFamily="50" charset="-128"/>
                <a:ea typeface="Meiryo UI" panose="020B0604030504040204" pitchFamily="50" charset="-128"/>
                <a:cs typeface="+mn-lt"/>
              </a:rPr>
              <a:t>ら、</a:t>
            </a:r>
            <a:r>
              <a:rPr lang="ja-JP" altLang="en-US" sz="1200" dirty="0">
                <a:latin typeface="Meiryo UI" panose="020B0604030504040204" pitchFamily="50" charset="-128"/>
                <a:ea typeface="Meiryo UI" panose="020B0604030504040204" pitchFamily="50" charset="-128"/>
                <a:cs typeface="+mn-lt"/>
              </a:rPr>
              <a:t>「今後成長が見込まれる</a:t>
            </a:r>
            <a:r>
              <a:rPr lang="ja-JP" sz="1200" dirty="0">
                <a:latin typeface="Meiryo UI" panose="020B0604030504040204" pitchFamily="50" charset="-128"/>
                <a:ea typeface="Meiryo UI" panose="020B0604030504040204" pitchFamily="50" charset="-128"/>
                <a:cs typeface="+mn-lt"/>
              </a:rPr>
              <a:t>分</a:t>
            </a:r>
            <a:r>
              <a:rPr lang="ja-JP" altLang="en-US" sz="1200" dirty="0">
                <a:latin typeface="Meiryo UI" panose="020B0604030504040204" pitchFamily="50" charset="-128"/>
                <a:ea typeface="Meiryo UI" panose="020B0604030504040204" pitchFamily="50" charset="-128"/>
                <a:cs typeface="+mn-lt"/>
              </a:rPr>
              <a:t>野」または「投資してみ</a:t>
            </a:r>
            <a:r>
              <a:rPr lang="ja-JP" sz="1200" dirty="0">
                <a:latin typeface="Meiryo UI" panose="020B0604030504040204" pitchFamily="50" charset="-128"/>
                <a:ea typeface="Meiryo UI" panose="020B0604030504040204" pitchFamily="50" charset="-128"/>
                <a:cs typeface="+mn-lt"/>
              </a:rPr>
              <a:t>た</a:t>
            </a:r>
            <a:r>
              <a:rPr lang="ja-JP" altLang="en-US" sz="1200" dirty="0">
                <a:latin typeface="Meiryo UI" panose="020B0604030504040204" pitchFamily="50" charset="-128"/>
                <a:ea typeface="Meiryo UI" panose="020B0604030504040204" pitchFamily="50" charset="-128"/>
                <a:cs typeface="+mn-lt"/>
              </a:rPr>
              <a:t>い企業」</a:t>
            </a:r>
            <a:r>
              <a:rPr lang="ja-JP" sz="1200" dirty="0">
                <a:latin typeface="Meiryo UI" panose="020B0604030504040204" pitchFamily="50" charset="-128"/>
                <a:ea typeface="Meiryo UI" panose="020B0604030504040204" pitchFamily="50" charset="-128"/>
                <a:cs typeface="+mn-lt"/>
              </a:rPr>
              <a:t>に</a:t>
            </a:r>
            <a:r>
              <a:rPr lang="ja-JP" altLang="en-US" sz="1200" dirty="0">
                <a:latin typeface="Meiryo UI" panose="020B0604030504040204" pitchFamily="50" charset="-128"/>
                <a:ea typeface="Meiryo UI" panose="020B0604030504040204" pitchFamily="50" charset="-128"/>
                <a:cs typeface="+mn-lt"/>
              </a:rPr>
              <a:t>ついて</a:t>
            </a:r>
            <a:r>
              <a:rPr lang="ja-JP" sz="1200" dirty="0">
                <a:latin typeface="Meiryo UI" panose="020B0604030504040204" pitchFamily="50" charset="-128"/>
                <a:ea typeface="Meiryo UI" panose="020B0604030504040204" pitchFamily="50" charset="-128"/>
                <a:cs typeface="+mn-lt"/>
              </a:rPr>
              <a:t>考え</a:t>
            </a:r>
            <a:r>
              <a:rPr lang="ja-JP" altLang="en-US" sz="1200" dirty="0">
                <a:latin typeface="Meiryo UI" panose="020B0604030504040204" pitchFamily="50" charset="-128"/>
                <a:ea typeface="Meiryo UI" panose="020B0604030504040204" pitchFamily="50" charset="-128"/>
                <a:cs typeface="+mn-lt"/>
              </a:rPr>
              <a:t>、それに関連す</a:t>
            </a:r>
            <a:r>
              <a:rPr lang="ja-JP" sz="1200" dirty="0">
                <a:latin typeface="Meiryo UI" panose="020B0604030504040204" pitchFamily="50" charset="-128"/>
                <a:ea typeface="Meiryo UI" panose="020B0604030504040204" pitchFamily="50" charset="-128"/>
                <a:cs typeface="+mn-lt"/>
              </a:rPr>
              <a:t>る</a:t>
            </a:r>
            <a:r>
              <a:rPr lang="ja-JP" altLang="en-US" sz="1200" dirty="0">
                <a:latin typeface="Meiryo UI" panose="020B0604030504040204" pitchFamily="50" charset="-128"/>
                <a:ea typeface="Meiryo UI" panose="020B0604030504040204" pitchFamily="50" charset="-128"/>
                <a:cs typeface="+mn-lt"/>
              </a:rPr>
              <a:t>記</a:t>
            </a:r>
            <a:r>
              <a:rPr lang="ja-JP" sz="1200" dirty="0">
                <a:latin typeface="Meiryo UI" panose="020B0604030504040204" pitchFamily="50" charset="-128"/>
                <a:ea typeface="Meiryo UI" panose="020B0604030504040204" pitchFamily="50" charset="-128"/>
                <a:cs typeface="+mn-lt"/>
              </a:rPr>
              <a:t>事</a:t>
            </a:r>
            <a:r>
              <a:rPr lang="ja-JP" altLang="en-US" sz="1200" dirty="0">
                <a:latin typeface="Meiryo UI" panose="020B0604030504040204" pitchFamily="50" charset="-128"/>
                <a:ea typeface="Meiryo UI" panose="020B0604030504040204" pitchFamily="50" charset="-128"/>
                <a:cs typeface="+mn-lt"/>
              </a:rPr>
              <a:t>や情報</a:t>
            </a:r>
            <a:r>
              <a:rPr lang="ja-JP" sz="1200" dirty="0">
                <a:latin typeface="Meiryo UI" panose="020B0604030504040204" pitchFamily="50" charset="-128"/>
                <a:ea typeface="Meiryo UI" panose="020B0604030504040204" pitchFamily="50" charset="-128"/>
                <a:cs typeface="+mn-lt"/>
              </a:rPr>
              <a:t>をいくつか選び</a:t>
            </a:r>
            <a:r>
              <a:rPr lang="ja-JP" altLang="en-US" sz="1200" dirty="0">
                <a:latin typeface="Meiryo UI" panose="020B0604030504040204" pitchFamily="50" charset="-128"/>
                <a:ea typeface="Meiryo UI" panose="020B0604030504040204" pitchFamily="50" charset="-128"/>
                <a:cs typeface="+mn-lt"/>
              </a:rPr>
              <a:t>出し</a:t>
            </a:r>
            <a:r>
              <a:rPr lang="ja-JP" sz="1200" dirty="0">
                <a:latin typeface="Meiryo UI" panose="020B0604030504040204" pitchFamily="50" charset="-128"/>
                <a:ea typeface="Meiryo UI" panose="020B0604030504040204" pitchFamily="50" charset="-128"/>
                <a:cs typeface="+mn-lt"/>
              </a:rPr>
              <a:t>てみよう。</a:t>
            </a:r>
            <a:endParaRPr lang="ja-JP" altLang="en-US" dirty="0">
              <a:latin typeface="Meiryo UI" panose="020B0604030504040204" pitchFamily="50" charset="-128"/>
              <a:ea typeface="Meiryo UI" panose="020B0604030504040204" pitchFamily="50" charset="-128"/>
              <a:cs typeface="+mn-lt"/>
            </a:endParaRPr>
          </a:p>
        </p:txBody>
      </p:sp>
      <p:sp>
        <p:nvSpPr>
          <p:cNvPr id="35" name="テキスト ボックス 34">
            <a:extLst>
              <a:ext uri="{FF2B5EF4-FFF2-40B4-BE49-F238E27FC236}">
                <a16:creationId xmlns:a16="http://schemas.microsoft.com/office/drawing/2014/main" id="{D06460C2-33AC-414C-8A1B-A4B5DDC6F0BE}"/>
              </a:ext>
            </a:extLst>
          </p:cNvPr>
          <p:cNvSpPr txBox="1"/>
          <p:nvPr/>
        </p:nvSpPr>
        <p:spPr>
          <a:xfrm>
            <a:off x="466884" y="493829"/>
            <a:ext cx="5975169" cy="338554"/>
          </a:xfrm>
          <a:prstGeom prst="rect">
            <a:avLst/>
          </a:prstGeom>
          <a:solidFill>
            <a:schemeClr val="bg1">
              <a:lumMod val="75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altLang="en-US" sz="1600" b="1">
                <a:latin typeface="Meiryo UI" panose="020B0604030504040204" pitchFamily="50" charset="-128"/>
                <a:ea typeface="Meiryo UI" panose="020B0604030504040204" pitchFamily="50" charset="-128"/>
                <a:cs typeface="+mn-lt"/>
              </a:rPr>
              <a:t>２</a:t>
            </a:r>
            <a:r>
              <a:rPr lang="ja-JP" sz="1600" b="1">
                <a:latin typeface="Meiryo UI" panose="020B0604030504040204" pitchFamily="50" charset="-128"/>
                <a:ea typeface="Meiryo UI" panose="020B0604030504040204" pitchFamily="50" charset="-128"/>
                <a:cs typeface="+mn-lt"/>
              </a:rPr>
              <a:t>．</a:t>
            </a:r>
            <a:r>
              <a:rPr lang="ja-JP" altLang="en-US" sz="1600" b="1">
                <a:latin typeface="Meiryo UI" panose="020B0604030504040204" pitchFamily="50" charset="-128"/>
                <a:ea typeface="Meiryo UI" panose="020B0604030504040204" pitchFamily="50" charset="-128"/>
                <a:cs typeface="+mn-lt"/>
              </a:rPr>
              <a:t>投資テーマ</a:t>
            </a:r>
            <a:r>
              <a:rPr lang="ja-JP" sz="1600" b="1">
                <a:latin typeface="Meiryo UI" panose="020B0604030504040204" pitchFamily="50" charset="-128"/>
                <a:ea typeface="Meiryo UI" panose="020B0604030504040204" pitchFamily="50" charset="-128"/>
                <a:cs typeface="+mn-lt"/>
              </a:rPr>
              <a:t>の</a:t>
            </a:r>
            <a:r>
              <a:rPr lang="ja-JP" altLang="en-US" sz="1600" b="1">
                <a:latin typeface="Meiryo UI" panose="020B0604030504040204" pitchFamily="50" charset="-128"/>
                <a:ea typeface="Meiryo UI" panose="020B0604030504040204" pitchFamily="50" charset="-128"/>
                <a:cs typeface="+mn-lt"/>
              </a:rPr>
              <a:t>決定</a:t>
            </a:r>
            <a:endParaRPr lang="ja-JP" altLang="en-US">
              <a:latin typeface="Meiryo UI" panose="020B0604030504040204" pitchFamily="50" charset="-128"/>
              <a:ea typeface="Meiryo UI" panose="020B0604030504040204" pitchFamily="50" charset="-128"/>
              <a:cs typeface="Calibri"/>
            </a:endParaRPr>
          </a:p>
        </p:txBody>
      </p:sp>
      <p:graphicFrame>
        <p:nvGraphicFramePr>
          <p:cNvPr id="38" name="表 37">
            <a:extLst>
              <a:ext uri="{FF2B5EF4-FFF2-40B4-BE49-F238E27FC236}">
                <a16:creationId xmlns:a16="http://schemas.microsoft.com/office/drawing/2014/main" id="{915F614C-368C-43EB-B274-3006352994D8}"/>
              </a:ext>
            </a:extLst>
          </p:cNvPr>
          <p:cNvGraphicFramePr>
            <a:graphicFrameLocks noGrp="1"/>
          </p:cNvGraphicFramePr>
          <p:nvPr>
            <p:extLst>
              <p:ext uri="{D42A27DB-BD31-4B8C-83A1-F6EECF244321}">
                <p14:modId xmlns:p14="http://schemas.microsoft.com/office/powerpoint/2010/main" val="3693950740"/>
              </p:ext>
            </p:extLst>
          </p:nvPr>
        </p:nvGraphicFramePr>
        <p:xfrm>
          <a:off x="466884" y="2137310"/>
          <a:ext cx="5975169" cy="2664650"/>
        </p:xfrm>
        <a:graphic>
          <a:graphicData uri="http://schemas.openxmlformats.org/drawingml/2006/table">
            <a:tbl>
              <a:tblPr firstRow="1" bandRow="1">
                <a:tableStyleId>{5940675A-B579-460E-94D1-54222C63F5DA}</a:tableStyleId>
              </a:tblPr>
              <a:tblGrid>
                <a:gridCol w="1046636">
                  <a:extLst>
                    <a:ext uri="{9D8B030D-6E8A-4147-A177-3AD203B41FA5}">
                      <a16:colId xmlns:a16="http://schemas.microsoft.com/office/drawing/2014/main" val="3797054168"/>
                    </a:ext>
                  </a:extLst>
                </a:gridCol>
                <a:gridCol w="665048">
                  <a:extLst>
                    <a:ext uri="{9D8B030D-6E8A-4147-A177-3AD203B41FA5}">
                      <a16:colId xmlns:a16="http://schemas.microsoft.com/office/drawing/2014/main" val="2244240116"/>
                    </a:ext>
                  </a:extLst>
                </a:gridCol>
                <a:gridCol w="861294">
                  <a:extLst>
                    <a:ext uri="{9D8B030D-6E8A-4147-A177-3AD203B41FA5}">
                      <a16:colId xmlns:a16="http://schemas.microsoft.com/office/drawing/2014/main" val="114149603"/>
                    </a:ext>
                  </a:extLst>
                </a:gridCol>
                <a:gridCol w="2011147">
                  <a:extLst>
                    <a:ext uri="{9D8B030D-6E8A-4147-A177-3AD203B41FA5}">
                      <a16:colId xmlns:a16="http://schemas.microsoft.com/office/drawing/2014/main" val="2263877392"/>
                    </a:ext>
                  </a:extLst>
                </a:gridCol>
                <a:gridCol w="1391044">
                  <a:extLst>
                    <a:ext uri="{9D8B030D-6E8A-4147-A177-3AD203B41FA5}">
                      <a16:colId xmlns:a16="http://schemas.microsoft.com/office/drawing/2014/main" val="2423052032"/>
                    </a:ext>
                  </a:extLst>
                </a:gridCol>
              </a:tblGrid>
              <a:tr h="284099">
                <a:tc>
                  <a:txBody>
                    <a:bodyPr/>
                    <a:lstStyle/>
                    <a:p>
                      <a:pPr algn="ctr"/>
                      <a:r>
                        <a:rPr lang="ja-JP" altLang="en-US" sz="1200" b="0" dirty="0">
                          <a:solidFill>
                            <a:schemeClr val="tx1"/>
                          </a:solidFill>
                          <a:effectLst/>
                          <a:latin typeface="Meiryo UI" panose="020B0604030504040204" pitchFamily="50" charset="-128"/>
                          <a:ea typeface="Meiryo UI" panose="020B0604030504040204" pitchFamily="50" charset="-128"/>
                        </a:rPr>
                        <a:t>分野・企業</a:t>
                      </a:r>
                    </a:p>
                  </a:txBody>
                  <a:tcPr marL="38100" marR="38100" marT="38100" marB="38100" anchor="ctr">
                    <a:solidFill>
                      <a:schemeClr val="bg1">
                        <a:lumMod val="85000"/>
                      </a:schemeClr>
                    </a:solidFill>
                  </a:tcPr>
                </a:tc>
                <a:tc>
                  <a:txBody>
                    <a:bodyPr/>
                    <a:lstStyle/>
                    <a:p>
                      <a:pPr algn="ctr"/>
                      <a:r>
                        <a:rPr lang="ja-JP" altLang="en-US" sz="1200" b="0" dirty="0">
                          <a:solidFill>
                            <a:schemeClr val="tx1"/>
                          </a:solidFill>
                          <a:effectLst/>
                          <a:latin typeface="Meiryo UI" panose="020B0604030504040204" pitchFamily="50" charset="-128"/>
                          <a:ea typeface="Meiryo UI" panose="020B0604030504040204" pitchFamily="50" charset="-128"/>
                        </a:rPr>
                        <a:t>日付</a:t>
                      </a:r>
                    </a:p>
                  </a:txBody>
                  <a:tcPr marL="38100" marR="38100" marT="38100" marB="38100" anchor="ctr">
                    <a:solidFill>
                      <a:schemeClr val="bg1">
                        <a:lumMod val="85000"/>
                      </a:schemeClr>
                    </a:solidFill>
                  </a:tcPr>
                </a:tc>
                <a:tc>
                  <a:txBody>
                    <a:bodyPr/>
                    <a:lstStyle/>
                    <a:p>
                      <a:pPr algn="ctr"/>
                      <a:r>
                        <a:rPr lang="ja-JP" altLang="en-US" sz="1200" b="0" dirty="0">
                          <a:solidFill>
                            <a:schemeClr val="tx1"/>
                          </a:solidFill>
                          <a:effectLst/>
                          <a:latin typeface="Meiryo UI" panose="020B0604030504040204" pitchFamily="50" charset="-128"/>
                          <a:ea typeface="Meiryo UI" panose="020B0604030504040204" pitchFamily="50" charset="-128"/>
                        </a:rPr>
                        <a:t>出所</a:t>
                      </a:r>
                    </a:p>
                  </a:txBody>
                  <a:tcPr marL="38100" marR="38100" marT="38100" marB="38100" anchor="ctr">
                    <a:solidFill>
                      <a:schemeClr val="bg1">
                        <a:lumMod val="85000"/>
                      </a:schemeClr>
                    </a:solidFill>
                  </a:tcPr>
                </a:tc>
                <a:tc>
                  <a:txBody>
                    <a:bodyPr/>
                    <a:lstStyle/>
                    <a:p>
                      <a:pPr algn="ctr"/>
                      <a:r>
                        <a:rPr lang="ja-JP" altLang="en-US" sz="1200" b="0" dirty="0">
                          <a:solidFill>
                            <a:schemeClr val="tx1"/>
                          </a:solidFill>
                          <a:effectLst/>
                          <a:latin typeface="Meiryo UI" panose="020B0604030504040204" pitchFamily="50" charset="-128"/>
                          <a:ea typeface="Meiryo UI" panose="020B0604030504040204" pitchFamily="50" charset="-128"/>
                        </a:rPr>
                        <a:t>内容（概要）</a:t>
                      </a:r>
                    </a:p>
                  </a:txBody>
                  <a:tcPr marL="38100" marR="38100" marT="38100" marB="38100" anchor="ctr">
                    <a:solidFill>
                      <a:schemeClr val="bg1">
                        <a:lumMod val="85000"/>
                      </a:schemeClr>
                    </a:solidFill>
                  </a:tcPr>
                </a:tc>
                <a:tc>
                  <a:txBody>
                    <a:bodyPr/>
                    <a:lstStyle/>
                    <a:p>
                      <a:pPr algn="ctr"/>
                      <a:r>
                        <a:rPr lang="ja-JP" altLang="en-US" sz="1200" b="0" dirty="0">
                          <a:solidFill>
                            <a:schemeClr val="tx1"/>
                          </a:solidFill>
                          <a:effectLst/>
                          <a:latin typeface="Meiryo UI" panose="020B0604030504040204" pitchFamily="50" charset="-128"/>
                          <a:ea typeface="Meiryo UI" panose="020B0604030504040204" pitchFamily="50" charset="-128"/>
                        </a:rPr>
                        <a:t>選んだ理由</a:t>
                      </a:r>
                    </a:p>
                  </a:txBody>
                  <a:tcPr marL="38100" marR="38100" marT="38100" marB="38100" anchor="ctr">
                    <a:solidFill>
                      <a:schemeClr val="bg1">
                        <a:lumMod val="85000"/>
                      </a:schemeClr>
                    </a:solidFill>
                  </a:tcPr>
                </a:tc>
                <a:extLst>
                  <a:ext uri="{0D108BD9-81ED-4DB2-BD59-A6C34878D82A}">
                    <a16:rowId xmlns:a16="http://schemas.microsoft.com/office/drawing/2014/main" val="1428765390"/>
                  </a:ext>
                </a:extLst>
              </a:tr>
              <a:tr h="793517">
                <a:tc>
                  <a:txBody>
                    <a:bodyPr/>
                    <a:lstStyle/>
                    <a:p>
                      <a:pPr algn="l"/>
                      <a:endParaRPr lang="ja-JP" altLang="en-US" sz="1200" dirty="0">
                        <a:effectLst/>
                        <a:latin typeface="Meiryo UI" panose="020B0604030504040204" pitchFamily="50" charset="-128"/>
                        <a:ea typeface="Meiryo UI" panose="020B0604030504040204" pitchFamily="50" charset="-128"/>
                      </a:endParaRPr>
                    </a:p>
                  </a:txBody>
                  <a:tcPr marL="38100" marR="38100" marT="38100" marB="38100" anchor="ctr"/>
                </a:tc>
                <a:tc>
                  <a:txBody>
                    <a:bodyPr/>
                    <a:lstStyle/>
                    <a:p>
                      <a:pPr algn="l"/>
                      <a:endParaRPr lang="ja-JP" altLang="en-US" sz="1200" dirty="0">
                        <a:effectLst/>
                        <a:latin typeface="Meiryo UI" panose="020B0604030504040204" pitchFamily="50" charset="-128"/>
                        <a:ea typeface="Meiryo UI" panose="020B0604030504040204" pitchFamily="50" charset="-128"/>
                      </a:endParaRPr>
                    </a:p>
                  </a:txBody>
                  <a:tcPr marL="38100" marR="38100" marT="38100" marB="38100" anchor="ctr"/>
                </a:tc>
                <a:tc>
                  <a:txBody>
                    <a:bodyPr/>
                    <a:lstStyle/>
                    <a:p>
                      <a:pPr algn="l"/>
                      <a:endParaRPr lang="ja-JP" altLang="en-US" sz="1200" dirty="0">
                        <a:effectLst/>
                        <a:latin typeface="Meiryo UI" panose="020B0604030504040204" pitchFamily="50" charset="-128"/>
                        <a:ea typeface="Meiryo UI" panose="020B0604030504040204" pitchFamily="50" charset="-128"/>
                      </a:endParaRPr>
                    </a:p>
                  </a:txBody>
                  <a:tcPr marL="38100" marR="38100" marT="38100" marB="38100" anchor="ctr"/>
                </a:tc>
                <a:tc>
                  <a:txBody>
                    <a:bodyPr/>
                    <a:lstStyle/>
                    <a:p>
                      <a:pPr algn="l"/>
                      <a:endParaRPr lang="ja-JP" altLang="en-US" sz="1200" dirty="0">
                        <a:effectLst/>
                        <a:latin typeface="Meiryo UI" panose="020B0604030504040204" pitchFamily="50" charset="-128"/>
                        <a:ea typeface="Meiryo UI" panose="020B0604030504040204" pitchFamily="50" charset="-128"/>
                      </a:endParaRPr>
                    </a:p>
                  </a:txBody>
                  <a:tcPr marL="38100" marR="38100" marT="38100" marB="38100" anchor="ctr"/>
                </a:tc>
                <a:tc>
                  <a:txBody>
                    <a:bodyPr/>
                    <a:lstStyle/>
                    <a:p>
                      <a:pPr algn="l"/>
                      <a:endParaRPr lang="ja-JP" altLang="en-US" sz="1200" dirty="0">
                        <a:effectLst/>
                        <a:latin typeface="Meiryo UI" panose="020B0604030504040204" pitchFamily="50" charset="-128"/>
                        <a:ea typeface="Meiryo UI" panose="020B0604030504040204" pitchFamily="50" charset="-128"/>
                      </a:endParaRPr>
                    </a:p>
                  </a:txBody>
                  <a:tcPr marL="38100" marR="38100" marT="38100" marB="38100" anchor="ctr"/>
                </a:tc>
                <a:extLst>
                  <a:ext uri="{0D108BD9-81ED-4DB2-BD59-A6C34878D82A}">
                    <a16:rowId xmlns:a16="http://schemas.microsoft.com/office/drawing/2014/main" val="4017661576"/>
                  </a:ext>
                </a:extLst>
              </a:tr>
              <a:tr h="793517">
                <a:tc>
                  <a:txBody>
                    <a:bodyPr/>
                    <a:lstStyle/>
                    <a:p>
                      <a:pPr algn="l"/>
                      <a:br>
                        <a:rPr lang="ja-JP" altLang="en-US" sz="1200" dirty="0">
                          <a:effectLst/>
                          <a:latin typeface="Meiryo UI" panose="020B0604030504040204" pitchFamily="50" charset="-128"/>
                          <a:ea typeface="Meiryo UI" panose="020B0604030504040204" pitchFamily="50" charset="-128"/>
                        </a:rPr>
                      </a:br>
                      <a:endParaRPr lang="ja-JP" altLang="en-US" sz="1200" dirty="0">
                        <a:effectLst/>
                        <a:latin typeface="Meiryo UI" panose="020B0604030504040204" pitchFamily="50" charset="-128"/>
                        <a:ea typeface="Meiryo UI" panose="020B0604030504040204" pitchFamily="50" charset="-128"/>
                      </a:endParaRPr>
                    </a:p>
                  </a:txBody>
                  <a:tcPr marL="38100" marR="38100" marT="38100" marB="38100" anchor="ctr"/>
                </a:tc>
                <a:tc>
                  <a:txBody>
                    <a:bodyPr/>
                    <a:lstStyle/>
                    <a:p>
                      <a:pPr algn="l"/>
                      <a:br>
                        <a:rPr lang="ja-JP" altLang="en-US" sz="1200" dirty="0">
                          <a:effectLst/>
                          <a:latin typeface="Meiryo UI" panose="020B0604030504040204" pitchFamily="50" charset="-128"/>
                          <a:ea typeface="Meiryo UI" panose="020B0604030504040204" pitchFamily="50" charset="-128"/>
                        </a:rPr>
                      </a:br>
                      <a:endParaRPr lang="ja-JP" altLang="en-US" sz="1200" dirty="0">
                        <a:effectLst/>
                        <a:latin typeface="Meiryo UI" panose="020B0604030504040204" pitchFamily="50" charset="-128"/>
                        <a:ea typeface="Meiryo UI" panose="020B0604030504040204" pitchFamily="50" charset="-128"/>
                      </a:endParaRPr>
                    </a:p>
                  </a:txBody>
                  <a:tcPr marL="38100" marR="38100" marT="38100" marB="38100" anchor="ctr"/>
                </a:tc>
                <a:tc>
                  <a:txBody>
                    <a:bodyPr/>
                    <a:lstStyle/>
                    <a:p>
                      <a:pPr algn="l"/>
                      <a:br>
                        <a:rPr lang="ja-JP" altLang="en-US" sz="1200" dirty="0">
                          <a:effectLst/>
                          <a:latin typeface="Meiryo UI" panose="020B0604030504040204" pitchFamily="50" charset="-128"/>
                          <a:ea typeface="Meiryo UI" panose="020B0604030504040204" pitchFamily="50" charset="-128"/>
                        </a:rPr>
                      </a:br>
                      <a:endParaRPr lang="ja-JP" altLang="en-US" sz="1200" dirty="0">
                        <a:effectLst/>
                        <a:latin typeface="Meiryo UI" panose="020B0604030504040204" pitchFamily="50" charset="-128"/>
                        <a:ea typeface="Meiryo UI" panose="020B0604030504040204" pitchFamily="50" charset="-128"/>
                      </a:endParaRPr>
                    </a:p>
                  </a:txBody>
                  <a:tcPr marL="38100" marR="38100" marT="38100" marB="38100" anchor="ctr"/>
                </a:tc>
                <a:tc>
                  <a:txBody>
                    <a:bodyPr/>
                    <a:lstStyle/>
                    <a:p>
                      <a:pPr algn="l"/>
                      <a:endParaRPr lang="ja-JP" altLang="en-US" sz="1200" dirty="0">
                        <a:effectLst/>
                        <a:latin typeface="Meiryo UI" panose="020B0604030504040204" pitchFamily="50" charset="-128"/>
                        <a:ea typeface="Meiryo UI" panose="020B0604030504040204" pitchFamily="50" charset="-128"/>
                      </a:endParaRPr>
                    </a:p>
                  </a:txBody>
                  <a:tcPr marL="38100" marR="38100" marT="38100" marB="38100" anchor="ctr"/>
                </a:tc>
                <a:tc>
                  <a:txBody>
                    <a:bodyPr/>
                    <a:lstStyle/>
                    <a:p>
                      <a:pPr algn="l"/>
                      <a:br>
                        <a:rPr lang="ja-JP" altLang="en-US" sz="1200" dirty="0">
                          <a:effectLst/>
                          <a:latin typeface="Meiryo UI" panose="020B0604030504040204" pitchFamily="50" charset="-128"/>
                          <a:ea typeface="Meiryo UI" panose="020B0604030504040204" pitchFamily="50" charset="-128"/>
                        </a:rPr>
                      </a:br>
                      <a:endParaRPr lang="ja-JP" altLang="en-US" sz="1200" dirty="0">
                        <a:effectLst/>
                        <a:latin typeface="Meiryo UI" panose="020B0604030504040204" pitchFamily="50" charset="-128"/>
                        <a:ea typeface="Meiryo UI" panose="020B0604030504040204" pitchFamily="50" charset="-128"/>
                      </a:endParaRPr>
                    </a:p>
                  </a:txBody>
                  <a:tcPr marL="38100" marR="38100" marT="38100" marB="38100" anchor="ctr"/>
                </a:tc>
                <a:extLst>
                  <a:ext uri="{0D108BD9-81ED-4DB2-BD59-A6C34878D82A}">
                    <a16:rowId xmlns:a16="http://schemas.microsoft.com/office/drawing/2014/main" val="4050790539"/>
                  </a:ext>
                </a:extLst>
              </a:tr>
              <a:tr h="793517">
                <a:tc>
                  <a:txBody>
                    <a:bodyPr/>
                    <a:lstStyle/>
                    <a:p>
                      <a:pPr algn="l"/>
                      <a:endParaRPr lang="ja-JP" altLang="en-US" sz="1200" dirty="0">
                        <a:effectLst/>
                        <a:latin typeface="Meiryo UI" panose="020B0604030504040204" pitchFamily="50" charset="-128"/>
                        <a:ea typeface="Meiryo UI" panose="020B0604030504040204" pitchFamily="50" charset="-128"/>
                      </a:endParaRPr>
                    </a:p>
                  </a:txBody>
                  <a:tcPr marL="38100" marR="38100" marT="38100" marB="38100" anchor="ctr"/>
                </a:tc>
                <a:tc>
                  <a:txBody>
                    <a:bodyPr/>
                    <a:lstStyle/>
                    <a:p>
                      <a:pPr algn="l"/>
                      <a:endParaRPr lang="ja-JP" altLang="en-US" sz="1200" dirty="0">
                        <a:effectLst/>
                        <a:latin typeface="Meiryo UI" panose="020B0604030504040204" pitchFamily="50" charset="-128"/>
                        <a:ea typeface="Meiryo UI" panose="020B0604030504040204" pitchFamily="50" charset="-128"/>
                      </a:endParaRPr>
                    </a:p>
                  </a:txBody>
                  <a:tcPr marL="38100" marR="38100" marT="38100" marB="38100" anchor="ctr"/>
                </a:tc>
                <a:tc>
                  <a:txBody>
                    <a:bodyPr/>
                    <a:lstStyle/>
                    <a:p>
                      <a:pPr algn="l"/>
                      <a:endParaRPr lang="ja-JP" altLang="en-US" sz="1200" dirty="0">
                        <a:effectLst/>
                        <a:latin typeface="Meiryo UI" panose="020B0604030504040204" pitchFamily="50" charset="-128"/>
                        <a:ea typeface="Meiryo UI" panose="020B0604030504040204" pitchFamily="50" charset="-128"/>
                      </a:endParaRPr>
                    </a:p>
                  </a:txBody>
                  <a:tcPr marL="38100" marR="38100" marT="38100" marB="38100" anchor="ctr"/>
                </a:tc>
                <a:tc>
                  <a:txBody>
                    <a:bodyPr/>
                    <a:lstStyle/>
                    <a:p>
                      <a:pPr algn="l"/>
                      <a:endParaRPr lang="ja-JP" altLang="en-US" sz="1200" dirty="0">
                        <a:effectLst/>
                        <a:latin typeface="Meiryo UI" panose="020B0604030504040204" pitchFamily="50" charset="-128"/>
                        <a:ea typeface="Meiryo UI" panose="020B0604030504040204" pitchFamily="50" charset="-128"/>
                      </a:endParaRPr>
                    </a:p>
                  </a:txBody>
                  <a:tcPr marL="38100" marR="38100" marT="38100" marB="38100" anchor="ctr"/>
                </a:tc>
                <a:tc>
                  <a:txBody>
                    <a:bodyPr/>
                    <a:lstStyle/>
                    <a:p>
                      <a:pPr algn="l"/>
                      <a:endParaRPr lang="ja-JP" altLang="en-US" sz="1200" dirty="0">
                        <a:effectLst/>
                        <a:latin typeface="Meiryo UI" panose="020B0604030504040204" pitchFamily="50" charset="-128"/>
                        <a:ea typeface="Meiryo UI" panose="020B0604030504040204" pitchFamily="50" charset="-128"/>
                      </a:endParaRPr>
                    </a:p>
                  </a:txBody>
                  <a:tcPr marL="38100" marR="38100" marT="38100" marB="38100" anchor="ctr"/>
                </a:tc>
                <a:extLst>
                  <a:ext uri="{0D108BD9-81ED-4DB2-BD59-A6C34878D82A}">
                    <a16:rowId xmlns:a16="http://schemas.microsoft.com/office/drawing/2014/main" val="257734957"/>
                  </a:ext>
                </a:extLst>
              </a:tr>
            </a:tbl>
          </a:graphicData>
        </a:graphic>
      </p:graphicFrame>
      <p:sp>
        <p:nvSpPr>
          <p:cNvPr id="41" name="テキスト ボックス 40">
            <a:extLst>
              <a:ext uri="{FF2B5EF4-FFF2-40B4-BE49-F238E27FC236}">
                <a16:creationId xmlns:a16="http://schemas.microsoft.com/office/drawing/2014/main" id="{06160403-A391-423B-ACF0-11CC88B4ACF6}"/>
              </a:ext>
            </a:extLst>
          </p:cNvPr>
          <p:cNvSpPr txBox="1"/>
          <p:nvPr/>
        </p:nvSpPr>
        <p:spPr>
          <a:xfrm>
            <a:off x="466593" y="5207000"/>
            <a:ext cx="5975169" cy="276999"/>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ja-JP" sz="1200" dirty="0">
                <a:latin typeface="Meiryo UI" panose="020B0604030504040204" pitchFamily="50" charset="-128"/>
                <a:ea typeface="Meiryo UI" panose="020B0604030504040204" pitchFamily="50" charset="-128"/>
                <a:cs typeface="+mn-lt"/>
              </a:rPr>
              <a:t>【</a:t>
            </a:r>
            <a:r>
              <a:rPr lang="ja-JP" altLang="en-US" sz="1200" b="1" dirty="0">
                <a:latin typeface="Meiryo UI" panose="020B0604030504040204" pitchFamily="50" charset="-128"/>
                <a:ea typeface="Meiryo UI" panose="020B0604030504040204" pitchFamily="50" charset="-128"/>
                <a:cs typeface="+mn-lt"/>
              </a:rPr>
              <a:t>２－２</a:t>
            </a:r>
            <a:r>
              <a:rPr lang="en-US" altLang="ja-JP" sz="1200" dirty="0">
                <a:latin typeface="Meiryo UI" panose="020B0604030504040204" pitchFamily="50" charset="-128"/>
                <a:ea typeface="Meiryo UI" panose="020B0604030504040204" pitchFamily="50" charset="-128"/>
                <a:cs typeface="+mn-lt"/>
              </a:rPr>
              <a:t>】</a:t>
            </a:r>
            <a:r>
              <a:rPr lang="ja-JP" altLang="en-US" sz="1200" dirty="0">
                <a:latin typeface="Meiryo UI" panose="020B0604030504040204" pitchFamily="50" charset="-128"/>
                <a:ea typeface="Meiryo UI" panose="020B0604030504040204" pitchFamily="50" charset="-128"/>
                <a:cs typeface="+mn-lt"/>
              </a:rPr>
              <a:t>投資してみたいテーマを選び、その理由をまとめよう。</a:t>
            </a:r>
            <a:endParaRPr lang="ja-JP" altLang="en-US" dirty="0">
              <a:latin typeface="Meiryo UI" panose="020B0604030504040204" pitchFamily="50" charset="-128"/>
              <a:ea typeface="Meiryo UI" panose="020B0604030504040204" pitchFamily="50" charset="-128"/>
              <a:cs typeface="+mn-lt"/>
            </a:endParaRPr>
          </a:p>
        </p:txBody>
      </p:sp>
      <p:graphicFrame>
        <p:nvGraphicFramePr>
          <p:cNvPr id="43" name="表 42">
            <a:extLst>
              <a:ext uri="{FF2B5EF4-FFF2-40B4-BE49-F238E27FC236}">
                <a16:creationId xmlns:a16="http://schemas.microsoft.com/office/drawing/2014/main" id="{BF2576CF-F22E-431A-A390-4D60DD3E7959}"/>
              </a:ext>
            </a:extLst>
          </p:cNvPr>
          <p:cNvGraphicFramePr>
            <a:graphicFrameLocks noGrp="1"/>
          </p:cNvGraphicFramePr>
          <p:nvPr>
            <p:extLst>
              <p:ext uri="{D42A27DB-BD31-4B8C-83A1-F6EECF244321}">
                <p14:modId xmlns:p14="http://schemas.microsoft.com/office/powerpoint/2010/main" val="3874855555"/>
              </p:ext>
            </p:extLst>
          </p:nvPr>
        </p:nvGraphicFramePr>
        <p:xfrm>
          <a:off x="466884" y="5615278"/>
          <a:ext cx="5975169" cy="3932128"/>
        </p:xfrm>
        <a:graphic>
          <a:graphicData uri="http://schemas.openxmlformats.org/drawingml/2006/table">
            <a:tbl>
              <a:tblPr firstRow="1" bandRow="1">
                <a:tableStyleId>{5940675A-B579-460E-94D1-54222C63F5DA}</a:tableStyleId>
              </a:tblPr>
              <a:tblGrid>
                <a:gridCol w="5975169">
                  <a:extLst>
                    <a:ext uri="{9D8B030D-6E8A-4147-A177-3AD203B41FA5}">
                      <a16:colId xmlns:a16="http://schemas.microsoft.com/office/drawing/2014/main" val="1057407259"/>
                    </a:ext>
                  </a:extLst>
                </a:gridCol>
              </a:tblGrid>
              <a:tr h="929848">
                <a:tc>
                  <a:txBody>
                    <a:bodyPr/>
                    <a:lstStyle/>
                    <a:p>
                      <a:pPr algn="l"/>
                      <a:r>
                        <a:rPr lang="ja-JP" altLang="en-US" sz="1200" b="1" dirty="0">
                          <a:solidFill>
                            <a:schemeClr val="tx1"/>
                          </a:solidFill>
                          <a:effectLst/>
                          <a:latin typeface="Meiryo UI" panose="020B0604030504040204" pitchFamily="50" charset="-128"/>
                          <a:ea typeface="Meiryo UI" panose="020B0604030504040204" pitchFamily="50" charset="-128"/>
                        </a:rPr>
                        <a:t>投資テーマ</a:t>
                      </a:r>
                    </a:p>
                  </a:txBody>
                  <a:tcPr marL="38100" marR="38100" marT="38100" marB="38100"/>
                </a:tc>
                <a:extLst>
                  <a:ext uri="{0D108BD9-81ED-4DB2-BD59-A6C34878D82A}">
                    <a16:rowId xmlns:a16="http://schemas.microsoft.com/office/drawing/2014/main" val="3510842812"/>
                  </a:ext>
                </a:extLst>
              </a:tr>
              <a:tr h="880034">
                <a:tc>
                  <a:txBody>
                    <a:bodyPr/>
                    <a:lstStyle/>
                    <a:p>
                      <a:pPr algn="l"/>
                      <a:r>
                        <a:rPr lang="ja-JP" altLang="en-US" sz="1200" b="1" dirty="0">
                          <a:solidFill>
                            <a:schemeClr val="tx1"/>
                          </a:solidFill>
                          <a:effectLst/>
                          <a:latin typeface="Meiryo UI" panose="020B0604030504040204" pitchFamily="50" charset="-128"/>
                          <a:ea typeface="Meiryo UI" panose="020B0604030504040204" pitchFamily="50" charset="-128"/>
                        </a:rPr>
                        <a:t>テーマ選定理由</a:t>
                      </a:r>
                      <a:endParaRPr lang="en-US" altLang="ja-JP" sz="1200" b="1" dirty="0">
                        <a:solidFill>
                          <a:schemeClr val="tx1"/>
                        </a:solidFill>
                        <a:effectLst/>
                        <a:latin typeface="Meiryo UI" panose="020B0604030504040204" pitchFamily="50" charset="-128"/>
                        <a:ea typeface="Meiryo UI" panose="020B0604030504040204" pitchFamily="50" charset="-128"/>
                      </a:endParaRPr>
                    </a:p>
                    <a:p>
                      <a:pPr algn="l"/>
                      <a:endParaRPr lang="en-US" altLang="ja-JP" sz="1200" b="0" dirty="0">
                        <a:solidFill>
                          <a:schemeClr val="tx1"/>
                        </a:solidFill>
                        <a:effectLst/>
                        <a:latin typeface="Meiryo UI" panose="020B0604030504040204" pitchFamily="50" charset="-128"/>
                        <a:ea typeface="Meiryo UI" panose="020B0604030504040204" pitchFamily="50" charset="-128"/>
                      </a:endParaRPr>
                    </a:p>
                    <a:p>
                      <a:pPr algn="l"/>
                      <a:endParaRPr lang="en-US" altLang="ja-JP" sz="1200" b="0" dirty="0">
                        <a:solidFill>
                          <a:schemeClr val="tx1"/>
                        </a:solidFill>
                        <a:latin typeface="Meiryo UI" panose="020B0604030504040204" pitchFamily="50" charset="-128"/>
                        <a:ea typeface="Meiryo UI" panose="020B0604030504040204" pitchFamily="50" charset="-128"/>
                      </a:endParaRPr>
                    </a:p>
                    <a:p>
                      <a:pPr algn="l"/>
                      <a:endParaRPr lang="en-US" altLang="ja-JP" sz="1200" b="0" dirty="0">
                        <a:solidFill>
                          <a:schemeClr val="tx1"/>
                        </a:solidFill>
                        <a:latin typeface="Meiryo UI" panose="020B0604030504040204" pitchFamily="50" charset="-128"/>
                        <a:ea typeface="Meiryo UI" panose="020B0604030504040204" pitchFamily="50" charset="-128"/>
                      </a:endParaRPr>
                    </a:p>
                    <a:p>
                      <a:pPr algn="l"/>
                      <a:endParaRPr lang="en-US" altLang="ja-JP" sz="1200" b="0" dirty="0">
                        <a:solidFill>
                          <a:schemeClr val="tx1"/>
                        </a:solidFill>
                        <a:latin typeface="Meiryo UI" panose="020B0604030504040204" pitchFamily="50" charset="-128"/>
                        <a:ea typeface="Meiryo UI" panose="020B0604030504040204" pitchFamily="50" charset="-128"/>
                      </a:endParaRPr>
                    </a:p>
                    <a:p>
                      <a:pPr algn="l"/>
                      <a:endParaRPr lang="en-US" altLang="ja-JP" sz="1200" b="0" dirty="0">
                        <a:solidFill>
                          <a:schemeClr val="tx1"/>
                        </a:solidFill>
                        <a:latin typeface="Meiryo UI" panose="020B0604030504040204" pitchFamily="50" charset="-128"/>
                        <a:ea typeface="Meiryo UI" panose="020B0604030504040204" pitchFamily="50" charset="-128"/>
                      </a:endParaRPr>
                    </a:p>
                    <a:p>
                      <a:pPr algn="l"/>
                      <a:endParaRPr lang="en-US" altLang="ja-JP" sz="1200" b="0" dirty="0">
                        <a:solidFill>
                          <a:schemeClr val="tx1"/>
                        </a:solidFill>
                        <a:latin typeface="Meiryo UI" panose="020B0604030504040204" pitchFamily="50" charset="-128"/>
                        <a:ea typeface="Meiryo UI" panose="020B0604030504040204" pitchFamily="50" charset="-128"/>
                      </a:endParaRPr>
                    </a:p>
                    <a:p>
                      <a:pPr algn="l"/>
                      <a:endParaRPr lang="ja-JP" sz="1200" b="0" dirty="0">
                        <a:solidFill>
                          <a:schemeClr val="tx1"/>
                        </a:solidFill>
                        <a:latin typeface="Meiryo UI" panose="020B0604030504040204" pitchFamily="50" charset="-128"/>
                        <a:ea typeface="Meiryo UI" panose="020B0604030504040204" pitchFamily="50" charset="-128"/>
                      </a:endParaRPr>
                    </a:p>
                    <a:p>
                      <a:pPr algn="l"/>
                      <a:endParaRPr lang="en-US" altLang="ja-JP" sz="1200" b="0" dirty="0">
                        <a:solidFill>
                          <a:schemeClr val="tx1"/>
                        </a:solidFill>
                        <a:effectLst/>
                        <a:latin typeface="Meiryo UI" panose="020B0604030504040204" pitchFamily="50" charset="-128"/>
                        <a:ea typeface="Meiryo UI" panose="020B0604030504040204" pitchFamily="50" charset="-128"/>
                      </a:endParaRPr>
                    </a:p>
                    <a:p>
                      <a:pPr algn="l"/>
                      <a:endParaRPr lang="en-US" altLang="ja-JP" sz="1200" b="0" dirty="0">
                        <a:solidFill>
                          <a:schemeClr val="tx1"/>
                        </a:solidFill>
                        <a:effectLst/>
                        <a:latin typeface="Meiryo UI" panose="020B0604030504040204" pitchFamily="50" charset="-128"/>
                        <a:ea typeface="Meiryo UI" panose="020B0604030504040204" pitchFamily="50" charset="-128"/>
                      </a:endParaRPr>
                    </a:p>
                    <a:p>
                      <a:pPr algn="l"/>
                      <a:endParaRPr lang="en-US" altLang="ja-JP" sz="1200" b="0" dirty="0">
                        <a:solidFill>
                          <a:schemeClr val="tx1"/>
                        </a:solidFill>
                        <a:effectLst/>
                        <a:latin typeface="Meiryo UI" panose="020B0604030504040204" pitchFamily="50" charset="-128"/>
                        <a:ea typeface="Meiryo UI" panose="020B0604030504040204" pitchFamily="50" charset="-128"/>
                      </a:endParaRPr>
                    </a:p>
                    <a:p>
                      <a:pPr algn="l"/>
                      <a:endParaRPr lang="en-US" altLang="ja-JP" sz="1200" b="0" dirty="0">
                        <a:solidFill>
                          <a:schemeClr val="tx1"/>
                        </a:solidFill>
                        <a:effectLst/>
                        <a:latin typeface="Meiryo UI" panose="020B0604030504040204" pitchFamily="50" charset="-128"/>
                        <a:ea typeface="Meiryo UI" panose="020B0604030504040204" pitchFamily="50" charset="-128"/>
                      </a:endParaRPr>
                    </a:p>
                    <a:p>
                      <a:pPr algn="l"/>
                      <a:endParaRPr lang="en-US" altLang="ja-JP" sz="1200" b="0" dirty="0">
                        <a:solidFill>
                          <a:schemeClr val="tx1"/>
                        </a:solidFill>
                        <a:effectLst/>
                        <a:latin typeface="Meiryo UI" panose="020B0604030504040204" pitchFamily="50" charset="-128"/>
                        <a:ea typeface="Meiryo UI" panose="020B0604030504040204" pitchFamily="50" charset="-128"/>
                      </a:endParaRPr>
                    </a:p>
                    <a:p>
                      <a:pPr algn="l"/>
                      <a:endParaRPr lang="en-US" altLang="ja-JP" sz="1200" b="0" dirty="0">
                        <a:solidFill>
                          <a:schemeClr val="tx1"/>
                        </a:solidFill>
                        <a:effectLst/>
                        <a:latin typeface="Meiryo UI" panose="020B0604030504040204" pitchFamily="50" charset="-128"/>
                        <a:ea typeface="Meiryo UI" panose="020B0604030504040204" pitchFamily="50" charset="-128"/>
                      </a:endParaRPr>
                    </a:p>
                    <a:p>
                      <a:pPr algn="l"/>
                      <a:br>
                        <a:rPr lang="ja-JP" altLang="en-US" sz="1200" b="0" dirty="0">
                          <a:solidFill>
                            <a:schemeClr val="tx1"/>
                          </a:solidFill>
                          <a:effectLst/>
                          <a:latin typeface="Meiryo UI" panose="020B0604030504040204" pitchFamily="50" charset="-128"/>
                          <a:ea typeface="Meiryo UI" panose="020B0604030504040204" pitchFamily="50" charset="-128"/>
                        </a:rPr>
                      </a:br>
                      <a:endParaRPr lang="ja-JP" altLang="en-US" sz="1200" b="0" dirty="0">
                        <a:solidFill>
                          <a:schemeClr val="tx1"/>
                        </a:solidFill>
                        <a:effectLst/>
                        <a:latin typeface="Meiryo UI" panose="020B0604030504040204" pitchFamily="50" charset="-128"/>
                        <a:ea typeface="Meiryo UI" panose="020B0604030504040204" pitchFamily="50" charset="-128"/>
                      </a:endParaRPr>
                    </a:p>
                  </a:txBody>
                  <a:tcPr marL="38100" marR="38100" marT="38100" marB="38100"/>
                </a:tc>
                <a:extLst>
                  <a:ext uri="{0D108BD9-81ED-4DB2-BD59-A6C34878D82A}">
                    <a16:rowId xmlns:a16="http://schemas.microsoft.com/office/drawing/2014/main" val="669939601"/>
                  </a:ext>
                </a:extLst>
              </a:tr>
            </a:tbl>
          </a:graphicData>
        </a:graphic>
      </p:graphicFrame>
      <p:sp>
        <p:nvSpPr>
          <p:cNvPr id="2" name="テキスト ボックス 1">
            <a:extLst>
              <a:ext uri="{FF2B5EF4-FFF2-40B4-BE49-F238E27FC236}">
                <a16:creationId xmlns:a16="http://schemas.microsoft.com/office/drawing/2014/main" id="{33D83592-A55D-9D6A-DF8E-5757369A92E1}"/>
              </a:ext>
            </a:extLst>
          </p:cNvPr>
          <p:cNvSpPr txBox="1"/>
          <p:nvPr/>
        </p:nvSpPr>
        <p:spPr>
          <a:xfrm>
            <a:off x="466593" y="842915"/>
            <a:ext cx="5949701" cy="461665"/>
          </a:xfrm>
          <a:prstGeom prst="rect">
            <a:avLst/>
          </a:prstGeom>
          <a:noFill/>
          <a:ln>
            <a:solidFill>
              <a:schemeClr val="bg1">
                <a:lumMod val="75000"/>
              </a:schemeClr>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US" altLang="ja-JP" sz="1200" dirty="0">
                <a:solidFill>
                  <a:srgbClr val="FF0000"/>
                </a:solidFill>
                <a:latin typeface="Meiryo UI" panose="020B0604030504040204" pitchFamily="50" charset="-128"/>
                <a:ea typeface="Meiryo UI" panose="020B0604030504040204" pitchFamily="50" charset="-128"/>
                <a:cs typeface="+mn-lt"/>
              </a:rPr>
              <a:t>&lt;</a:t>
            </a:r>
            <a:r>
              <a:rPr lang="ja-JP" altLang="en-US" sz="1200" dirty="0">
                <a:solidFill>
                  <a:srgbClr val="FF0000"/>
                </a:solidFill>
                <a:latin typeface="Meiryo UI" panose="020B0604030504040204" pitchFamily="50" charset="-128"/>
                <a:ea typeface="Meiryo UI" panose="020B0604030504040204" pitchFamily="50" charset="-128"/>
                <a:cs typeface="+mn-lt"/>
              </a:rPr>
              <a:t>学習ガイドブックの関連箇所</a:t>
            </a:r>
            <a:r>
              <a:rPr lang="en-US" altLang="ja-JP" sz="1200" dirty="0">
                <a:solidFill>
                  <a:srgbClr val="FF0000"/>
                </a:solidFill>
                <a:latin typeface="Meiryo UI" panose="020B0604030504040204" pitchFamily="50" charset="-128"/>
                <a:ea typeface="Meiryo UI" panose="020B0604030504040204" pitchFamily="50" charset="-128"/>
                <a:cs typeface="+mn-lt"/>
              </a:rPr>
              <a:t>&gt;</a:t>
            </a:r>
          </a:p>
          <a:p>
            <a:pPr algn="just"/>
            <a:r>
              <a:rPr lang="en-US" altLang="ja-JP" sz="1200" dirty="0">
                <a:solidFill>
                  <a:srgbClr val="FF0000"/>
                </a:solidFill>
                <a:latin typeface="Meiryo UI" panose="020B0604030504040204" pitchFamily="50" charset="-128"/>
                <a:ea typeface="Meiryo UI" panose="020B0604030504040204" pitchFamily="50" charset="-128"/>
                <a:cs typeface="+mn-lt"/>
              </a:rPr>
              <a:t>【</a:t>
            </a:r>
            <a:r>
              <a:rPr lang="ja-JP" altLang="en-US" sz="1200" dirty="0">
                <a:solidFill>
                  <a:srgbClr val="FF0000"/>
                </a:solidFill>
                <a:latin typeface="Meiryo UI" panose="020B0604030504040204" pitchFamily="50" charset="-128"/>
                <a:ea typeface="Meiryo UI" panose="020B0604030504040204" pitchFamily="50" charset="-128"/>
                <a:cs typeface="+mn-lt"/>
              </a:rPr>
              <a:t>レポート作成</a:t>
            </a:r>
            <a:r>
              <a:rPr lang="en-US" altLang="ja-JP" sz="1200" dirty="0">
                <a:solidFill>
                  <a:srgbClr val="FF0000"/>
                </a:solidFill>
                <a:latin typeface="Meiryo UI" panose="020B0604030504040204" pitchFamily="50" charset="-128"/>
                <a:ea typeface="Meiryo UI" panose="020B0604030504040204" pitchFamily="50" charset="-128"/>
                <a:cs typeface="+mn-lt"/>
              </a:rPr>
              <a:t>】</a:t>
            </a:r>
            <a:r>
              <a:rPr lang="ja-JP" altLang="en-US" sz="1200" dirty="0">
                <a:solidFill>
                  <a:srgbClr val="FF0000"/>
                </a:solidFill>
                <a:latin typeface="Meiryo UI" panose="020B0604030504040204" pitchFamily="50" charset="-128"/>
                <a:ea typeface="Meiryo UI" panose="020B0604030504040204" pitchFamily="50" charset="-128"/>
                <a:cs typeface="+mn-lt"/>
              </a:rPr>
              <a:t>　</a:t>
            </a:r>
            <a:r>
              <a:rPr lang="en-US" altLang="ja-JP" sz="1200" dirty="0">
                <a:solidFill>
                  <a:srgbClr val="FF0000"/>
                </a:solidFill>
                <a:latin typeface="Meiryo UI" panose="020B0604030504040204" pitchFamily="50" charset="-128"/>
                <a:ea typeface="Meiryo UI" panose="020B0604030504040204" pitchFamily="50" charset="-128"/>
                <a:cs typeface="+mn-lt"/>
              </a:rPr>
              <a:t>1.</a:t>
            </a:r>
            <a:r>
              <a:rPr lang="ja-JP" altLang="en-US" sz="1200" dirty="0">
                <a:solidFill>
                  <a:srgbClr val="FF0000"/>
                </a:solidFill>
                <a:latin typeface="Meiryo UI" panose="020B0604030504040204" pitchFamily="50" charset="-128"/>
                <a:ea typeface="Meiryo UI" panose="020B0604030504040204" pitchFamily="50" charset="-128"/>
                <a:cs typeface="+mn-lt"/>
              </a:rPr>
              <a:t>投資テーマ選定のポイント</a:t>
            </a:r>
            <a:endParaRPr lang="ja-JP" dirty="0">
              <a:latin typeface="Meiryo UI" panose="020B0604030504040204" pitchFamily="50" charset="-128"/>
              <a:ea typeface="Meiryo UI" panose="020B0604030504040204" pitchFamily="50" charset="-128"/>
              <a:cs typeface="+mn-lt"/>
            </a:endParaRPr>
          </a:p>
        </p:txBody>
      </p:sp>
    </p:spTree>
    <p:extLst>
      <p:ext uri="{BB962C8B-B14F-4D97-AF65-F5344CB8AC3E}">
        <p14:creationId xmlns:p14="http://schemas.microsoft.com/office/powerpoint/2010/main" val="3326422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DD2B1F89-827A-482C-AF55-5D919DD011C1}"/>
              </a:ext>
            </a:extLst>
          </p:cNvPr>
          <p:cNvSpPr txBox="1"/>
          <p:nvPr/>
        </p:nvSpPr>
        <p:spPr>
          <a:xfrm>
            <a:off x="450270" y="1422215"/>
            <a:ext cx="5964932" cy="461665"/>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ja-JP" sz="1200" dirty="0">
                <a:latin typeface="Meiryo UI" panose="020B0604030504040204" pitchFamily="50" charset="-128"/>
                <a:ea typeface="Meiryo UI" panose="020B0604030504040204" pitchFamily="50" charset="-128"/>
                <a:cs typeface="+mn-lt"/>
              </a:rPr>
              <a:t>【</a:t>
            </a:r>
            <a:r>
              <a:rPr lang="ja-JP" altLang="en-US" sz="1200" dirty="0">
                <a:latin typeface="Meiryo UI" panose="020B0604030504040204" pitchFamily="50" charset="-128"/>
                <a:ea typeface="Meiryo UI" panose="020B0604030504040204" pitchFamily="50" charset="-128"/>
                <a:cs typeface="+mn-lt"/>
              </a:rPr>
              <a:t>３</a:t>
            </a:r>
            <a:r>
              <a:rPr lang="ja-JP" sz="1200" dirty="0">
                <a:latin typeface="Meiryo UI" panose="020B0604030504040204" pitchFamily="50" charset="-128"/>
                <a:ea typeface="Meiryo UI" panose="020B0604030504040204" pitchFamily="50" charset="-128"/>
                <a:cs typeface="+mn-lt"/>
              </a:rPr>
              <a:t>－１】</a:t>
            </a:r>
            <a:r>
              <a:rPr lang="ja-JP" altLang="en-US" sz="1200" dirty="0">
                <a:latin typeface="Meiryo UI" panose="020B0604030504040204" pitchFamily="50" charset="-128"/>
                <a:ea typeface="Meiryo UI" panose="020B0604030504040204" pitchFamily="50" charset="-128"/>
                <a:cs typeface="+mn-lt"/>
              </a:rPr>
              <a:t>決</a:t>
            </a:r>
            <a:r>
              <a:rPr lang="ja-JP" sz="1200" dirty="0">
                <a:latin typeface="Meiryo UI" panose="020B0604030504040204" pitchFamily="50" charset="-128"/>
                <a:ea typeface="Meiryo UI" panose="020B0604030504040204" pitchFamily="50" charset="-128"/>
                <a:cs typeface="+mn-lt"/>
              </a:rPr>
              <a:t>定した</a:t>
            </a:r>
            <a:r>
              <a:rPr lang="ja-JP" altLang="en-US" sz="1200" dirty="0">
                <a:latin typeface="Meiryo UI" panose="020B0604030504040204" pitchFamily="50" charset="-128"/>
                <a:ea typeface="Meiryo UI" panose="020B0604030504040204" pitchFamily="50" charset="-128"/>
                <a:cs typeface="+mn-lt"/>
              </a:rPr>
              <a:t>投資テーマ</a:t>
            </a:r>
            <a:r>
              <a:rPr lang="ja-JP" sz="1200" dirty="0">
                <a:latin typeface="Meiryo UI" panose="020B0604030504040204" pitchFamily="50" charset="-128"/>
                <a:ea typeface="Meiryo UI" panose="020B0604030504040204" pitchFamily="50" charset="-128"/>
                <a:cs typeface="+mn-lt"/>
              </a:rPr>
              <a:t>に</a:t>
            </a:r>
            <a:r>
              <a:rPr lang="ja-JP" altLang="en-US" sz="1200" dirty="0">
                <a:latin typeface="Meiryo UI" panose="020B0604030504040204" pitchFamily="50" charset="-128"/>
                <a:ea typeface="Meiryo UI" panose="020B0604030504040204" pitchFamily="50" charset="-128"/>
                <a:cs typeface="+mn-lt"/>
              </a:rPr>
              <a:t>基づ</a:t>
            </a:r>
            <a:r>
              <a:rPr lang="ja-JP" sz="1200" dirty="0">
                <a:latin typeface="Meiryo UI" panose="020B0604030504040204" pitchFamily="50" charset="-128"/>
                <a:ea typeface="Meiryo UI" panose="020B0604030504040204" pitchFamily="50" charset="-128"/>
                <a:cs typeface="+mn-lt"/>
              </a:rPr>
              <a:t>い</a:t>
            </a:r>
            <a:r>
              <a:rPr lang="ja-JP" altLang="en-US" sz="1200" dirty="0">
                <a:latin typeface="Meiryo UI" panose="020B0604030504040204" pitchFamily="50" charset="-128"/>
                <a:ea typeface="Meiryo UI" panose="020B0604030504040204" pitchFamily="50" charset="-128"/>
                <a:cs typeface="+mn-lt"/>
              </a:rPr>
              <a:t>て投資する企業（銘柄）の</a:t>
            </a:r>
            <a:r>
              <a:rPr lang="ja-JP" sz="1200" dirty="0">
                <a:latin typeface="Meiryo UI" panose="020B0604030504040204" pitchFamily="50" charset="-128"/>
                <a:ea typeface="Meiryo UI" panose="020B0604030504040204" pitchFamily="50" charset="-128"/>
                <a:cs typeface="+mn-lt"/>
              </a:rPr>
              <a:t>選び</a:t>
            </a:r>
            <a:r>
              <a:rPr lang="ja-JP" altLang="en-US" sz="1200" dirty="0">
                <a:latin typeface="Meiryo UI" panose="020B0604030504040204" pitchFamily="50" charset="-128"/>
                <a:ea typeface="Meiryo UI" panose="020B0604030504040204" pitchFamily="50" charset="-128"/>
                <a:cs typeface="+mn-lt"/>
              </a:rPr>
              <a:t>方（スクリーニング）を</a:t>
            </a:r>
            <a:endParaRPr lang="en-US" altLang="ja-JP" sz="1200" dirty="0">
              <a:latin typeface="Meiryo UI" panose="020B0604030504040204" pitchFamily="50" charset="-128"/>
              <a:ea typeface="Meiryo UI" panose="020B0604030504040204" pitchFamily="50" charset="-128"/>
              <a:cs typeface="+mn-lt"/>
            </a:endParaRPr>
          </a:p>
          <a:p>
            <a:pPr algn="just"/>
            <a:r>
              <a:rPr lang="ja-JP" altLang="en-US" sz="1200" dirty="0">
                <a:latin typeface="Meiryo UI" panose="020B0604030504040204" pitchFamily="50" charset="-128"/>
                <a:ea typeface="Meiryo UI" panose="020B0604030504040204" pitchFamily="50" charset="-128"/>
                <a:cs typeface="+mn-lt"/>
              </a:rPr>
              <a:t>決め</a:t>
            </a:r>
            <a:r>
              <a:rPr lang="ja-JP" sz="1200" dirty="0">
                <a:latin typeface="Meiryo UI" panose="020B0604030504040204" pitchFamily="50" charset="-128"/>
                <a:ea typeface="Meiryo UI" panose="020B0604030504040204" pitchFamily="50" charset="-128"/>
                <a:cs typeface="+mn-lt"/>
              </a:rPr>
              <a:t>、その</a:t>
            </a:r>
            <a:r>
              <a:rPr lang="ja-JP" altLang="en-US" sz="1200" dirty="0">
                <a:latin typeface="Meiryo UI" panose="020B0604030504040204" pitchFamily="50" charset="-128"/>
                <a:ea typeface="Meiryo UI" panose="020B0604030504040204" pitchFamily="50" charset="-128"/>
                <a:cs typeface="+mn-lt"/>
              </a:rPr>
              <a:t>手順に沿って最終的な投資先</a:t>
            </a:r>
            <a:r>
              <a:rPr lang="ja-JP" sz="1200" dirty="0">
                <a:latin typeface="Meiryo UI" panose="020B0604030504040204" pitchFamily="50" charset="-128"/>
                <a:ea typeface="Meiryo UI" panose="020B0604030504040204" pitchFamily="50" charset="-128"/>
                <a:cs typeface="+mn-lt"/>
              </a:rPr>
              <a:t>企業を</a:t>
            </a:r>
            <a:r>
              <a:rPr lang="ja-JP" altLang="en-US" sz="1200" dirty="0">
                <a:latin typeface="Meiryo UI" panose="020B0604030504040204" pitchFamily="50" charset="-128"/>
                <a:ea typeface="Meiryo UI" panose="020B0604030504040204" pitchFamily="50" charset="-128"/>
                <a:cs typeface="+mn-lt"/>
              </a:rPr>
              <a:t>選ぼ</a:t>
            </a:r>
            <a:r>
              <a:rPr lang="ja-JP" sz="1200" dirty="0">
                <a:latin typeface="Meiryo UI" panose="020B0604030504040204" pitchFamily="50" charset="-128"/>
                <a:ea typeface="Meiryo UI" panose="020B0604030504040204" pitchFamily="50" charset="-128"/>
                <a:cs typeface="+mn-lt"/>
              </a:rPr>
              <a:t>う。</a:t>
            </a:r>
            <a:endParaRPr lang="ja-JP" altLang="en-US" dirty="0">
              <a:latin typeface="Meiryo UI" panose="020B0604030504040204" pitchFamily="50" charset="-128"/>
              <a:ea typeface="Meiryo UI" panose="020B0604030504040204" pitchFamily="50" charset="-128"/>
              <a:cs typeface="+mn-lt"/>
            </a:endParaRPr>
          </a:p>
        </p:txBody>
      </p:sp>
      <p:sp>
        <p:nvSpPr>
          <p:cNvPr id="30" name="テキスト ボックス 29">
            <a:extLst>
              <a:ext uri="{FF2B5EF4-FFF2-40B4-BE49-F238E27FC236}">
                <a16:creationId xmlns:a16="http://schemas.microsoft.com/office/drawing/2014/main" id="{3F2FDC59-FE1B-4423-8CB4-2E2162E67FBA}"/>
              </a:ext>
            </a:extLst>
          </p:cNvPr>
          <p:cNvSpPr txBox="1"/>
          <p:nvPr/>
        </p:nvSpPr>
        <p:spPr>
          <a:xfrm>
            <a:off x="445576" y="531140"/>
            <a:ext cx="5971045" cy="338554"/>
          </a:xfrm>
          <a:prstGeom prst="rect">
            <a:avLst/>
          </a:prstGeom>
          <a:solidFill>
            <a:schemeClr val="bg1">
              <a:lumMod val="75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altLang="en-US" sz="1600" b="1" dirty="0">
                <a:latin typeface="Meiryo UI" panose="020B0604030504040204" pitchFamily="50" charset="-128"/>
                <a:ea typeface="Meiryo UI" panose="020B0604030504040204" pitchFamily="50" charset="-128"/>
                <a:cs typeface="+mn-lt"/>
              </a:rPr>
              <a:t>３</a:t>
            </a:r>
            <a:r>
              <a:rPr lang="ja-JP" sz="1600" b="1" dirty="0">
                <a:latin typeface="Meiryo UI" panose="020B0604030504040204" pitchFamily="50" charset="-128"/>
                <a:ea typeface="Meiryo UI" panose="020B0604030504040204" pitchFamily="50" charset="-128"/>
                <a:cs typeface="+mn-lt"/>
              </a:rPr>
              <a:t>．</a:t>
            </a:r>
            <a:r>
              <a:rPr lang="ja-JP" altLang="en-US" sz="1600" b="1" dirty="0">
                <a:latin typeface="Meiryo UI" panose="020B0604030504040204" pitchFamily="50" charset="-128"/>
                <a:ea typeface="Meiryo UI" panose="020B0604030504040204" pitchFamily="50" charset="-128"/>
                <a:cs typeface="+mn-lt"/>
              </a:rPr>
              <a:t>ポートフォリオ</a:t>
            </a:r>
            <a:r>
              <a:rPr lang="ja-JP" sz="1600" b="1" dirty="0">
                <a:latin typeface="Meiryo UI" panose="020B0604030504040204" pitchFamily="50" charset="-128"/>
                <a:ea typeface="Meiryo UI" panose="020B0604030504040204" pitchFamily="50" charset="-128"/>
                <a:cs typeface="+mn-lt"/>
              </a:rPr>
              <a:t>の</a:t>
            </a:r>
            <a:r>
              <a:rPr lang="ja-JP" altLang="en-US" sz="1600" b="1" dirty="0">
                <a:latin typeface="Meiryo UI" panose="020B0604030504040204" pitchFamily="50" charset="-128"/>
                <a:ea typeface="Meiryo UI" panose="020B0604030504040204" pitchFamily="50" charset="-128"/>
                <a:cs typeface="+mn-lt"/>
              </a:rPr>
              <a:t>作成</a:t>
            </a:r>
            <a:endParaRPr lang="ja-JP" altLang="en-US" dirty="0">
              <a:latin typeface="Meiryo UI" panose="020B0604030504040204" pitchFamily="50" charset="-128"/>
              <a:ea typeface="Meiryo UI" panose="020B0604030504040204" pitchFamily="50" charset="-128"/>
              <a:cs typeface="Calibri"/>
            </a:endParaRPr>
          </a:p>
        </p:txBody>
      </p:sp>
      <p:sp>
        <p:nvSpPr>
          <p:cNvPr id="14" name="テキスト ボックス 13">
            <a:extLst>
              <a:ext uri="{FF2B5EF4-FFF2-40B4-BE49-F238E27FC236}">
                <a16:creationId xmlns:a16="http://schemas.microsoft.com/office/drawing/2014/main" id="{FAF0B6BD-7BAB-43A9-A8D0-F098C179CEB1}"/>
              </a:ext>
            </a:extLst>
          </p:cNvPr>
          <p:cNvSpPr txBox="1"/>
          <p:nvPr/>
        </p:nvSpPr>
        <p:spPr>
          <a:xfrm>
            <a:off x="443609" y="2033306"/>
            <a:ext cx="5964933" cy="276999"/>
          </a:xfrm>
          <a:prstGeom prst="rect">
            <a:avLst/>
          </a:prstGeom>
          <a:solidFill>
            <a:schemeClr val="bg1">
              <a:lumMod val="75000"/>
            </a:schemeClr>
          </a:solidFill>
          <a:ln>
            <a:solidFill>
              <a:schemeClr val="bg1">
                <a:lumMod val="50000"/>
              </a:schemeClr>
            </a:solid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r>
              <a:rPr lang="ja-JP" altLang="en-US" sz="1200" b="1" dirty="0">
                <a:latin typeface="Meiryo UI" panose="020B0604030504040204" pitchFamily="50" charset="-128"/>
                <a:ea typeface="Meiryo UI" panose="020B0604030504040204" pitchFamily="50" charset="-128"/>
              </a:rPr>
              <a:t>第</a:t>
            </a:r>
            <a:r>
              <a:rPr lang="en-US" altLang="ja-JP" sz="1200" b="1" dirty="0">
                <a:latin typeface="Meiryo UI" panose="020B0604030504040204" pitchFamily="50" charset="-128"/>
                <a:ea typeface="Meiryo UI" panose="020B0604030504040204" pitchFamily="50" charset="-128"/>
              </a:rPr>
              <a:t>1</a:t>
            </a:r>
            <a:r>
              <a:rPr lang="ja-JP" altLang="en-US" sz="1200" b="1" dirty="0">
                <a:latin typeface="Meiryo UI" panose="020B0604030504040204" pitchFamily="50" charset="-128"/>
                <a:ea typeface="Meiryo UI" panose="020B0604030504040204" pitchFamily="50" charset="-128"/>
              </a:rPr>
              <a:t>スクリーニング</a:t>
            </a:r>
          </a:p>
        </p:txBody>
      </p:sp>
      <p:sp>
        <p:nvSpPr>
          <p:cNvPr id="20" name="正方形/長方形 19">
            <a:extLst>
              <a:ext uri="{FF2B5EF4-FFF2-40B4-BE49-F238E27FC236}">
                <a16:creationId xmlns:a16="http://schemas.microsoft.com/office/drawing/2014/main" id="{8D94DB3F-63C8-4429-AC49-3C26035CC17C}"/>
              </a:ext>
            </a:extLst>
          </p:cNvPr>
          <p:cNvSpPr/>
          <p:nvPr/>
        </p:nvSpPr>
        <p:spPr>
          <a:xfrm>
            <a:off x="450270" y="2307145"/>
            <a:ext cx="5964932" cy="2167607"/>
          </a:xfrm>
          <a:prstGeom prst="rect">
            <a:avLst/>
          </a:prstGeom>
          <a:no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7861E3B2-F5BE-4802-A9CF-46D7CCD6E18D}"/>
              </a:ext>
            </a:extLst>
          </p:cNvPr>
          <p:cNvSpPr txBox="1"/>
          <p:nvPr/>
        </p:nvSpPr>
        <p:spPr>
          <a:xfrm>
            <a:off x="443864" y="7155995"/>
            <a:ext cx="5964933" cy="276999"/>
          </a:xfrm>
          <a:prstGeom prst="rect">
            <a:avLst/>
          </a:prstGeom>
          <a:solidFill>
            <a:schemeClr val="bg1">
              <a:lumMod val="75000"/>
            </a:schemeClr>
          </a:solidFill>
          <a:ln>
            <a:solidFill>
              <a:schemeClr val="bg1">
                <a:lumMod val="50000"/>
              </a:schemeClr>
            </a:solid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r>
              <a:rPr lang="ja-JP" altLang="en-US" sz="1200" b="1" dirty="0">
                <a:latin typeface="Meiryo UI" panose="020B0604030504040204" pitchFamily="50" charset="-128"/>
                <a:ea typeface="Meiryo UI" panose="020B0604030504040204" pitchFamily="50" charset="-128"/>
              </a:rPr>
              <a:t>第</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スクリーニング</a:t>
            </a:r>
          </a:p>
        </p:txBody>
      </p:sp>
      <p:sp>
        <p:nvSpPr>
          <p:cNvPr id="16" name="正方形/長方形 15">
            <a:extLst>
              <a:ext uri="{FF2B5EF4-FFF2-40B4-BE49-F238E27FC236}">
                <a16:creationId xmlns:a16="http://schemas.microsoft.com/office/drawing/2014/main" id="{0F17EB4F-D1DD-4F38-B7FF-EF7CE25C00EF}"/>
              </a:ext>
            </a:extLst>
          </p:cNvPr>
          <p:cNvSpPr/>
          <p:nvPr/>
        </p:nvSpPr>
        <p:spPr>
          <a:xfrm>
            <a:off x="450268" y="7429834"/>
            <a:ext cx="5958529" cy="2334095"/>
          </a:xfrm>
          <a:prstGeom prst="rect">
            <a:avLst/>
          </a:prstGeom>
          <a:no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50376359-6DDA-4841-81CF-D8D89BFD6EA5}"/>
              </a:ext>
            </a:extLst>
          </p:cNvPr>
          <p:cNvSpPr txBox="1"/>
          <p:nvPr/>
        </p:nvSpPr>
        <p:spPr>
          <a:xfrm>
            <a:off x="443864" y="4594650"/>
            <a:ext cx="5964933" cy="276999"/>
          </a:xfrm>
          <a:prstGeom prst="rect">
            <a:avLst/>
          </a:prstGeom>
          <a:solidFill>
            <a:schemeClr val="bg1">
              <a:lumMod val="75000"/>
            </a:schemeClr>
          </a:solidFill>
          <a:ln>
            <a:solidFill>
              <a:schemeClr val="bg1">
                <a:lumMod val="50000"/>
              </a:schemeClr>
            </a:solid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r>
              <a:rPr lang="ja-JP" altLang="en-US" sz="1200" b="1" dirty="0">
                <a:latin typeface="Meiryo UI" panose="020B0604030504040204" pitchFamily="50" charset="-128"/>
                <a:ea typeface="Meiryo UI" panose="020B0604030504040204" pitchFamily="50" charset="-128"/>
              </a:rPr>
              <a:t>第</a:t>
            </a:r>
            <a:r>
              <a:rPr lang="en-US" altLang="ja-JP" sz="1200" b="1" dirty="0">
                <a:latin typeface="Meiryo UI" panose="020B0604030504040204" pitchFamily="50" charset="-128"/>
                <a:ea typeface="Meiryo UI" panose="020B0604030504040204" pitchFamily="50" charset="-128"/>
              </a:rPr>
              <a:t>2</a:t>
            </a:r>
            <a:r>
              <a:rPr lang="ja-JP" altLang="en-US" sz="1200" b="1" dirty="0">
                <a:latin typeface="Meiryo UI" panose="020B0604030504040204" pitchFamily="50" charset="-128"/>
                <a:ea typeface="Meiryo UI" panose="020B0604030504040204" pitchFamily="50" charset="-128"/>
              </a:rPr>
              <a:t>スクリーニング</a:t>
            </a:r>
          </a:p>
        </p:txBody>
      </p:sp>
      <p:sp>
        <p:nvSpPr>
          <p:cNvPr id="23" name="正方形/長方形 22">
            <a:extLst>
              <a:ext uri="{FF2B5EF4-FFF2-40B4-BE49-F238E27FC236}">
                <a16:creationId xmlns:a16="http://schemas.microsoft.com/office/drawing/2014/main" id="{B9DEF047-98F4-4045-813D-9FA5F299692D}"/>
              </a:ext>
            </a:extLst>
          </p:cNvPr>
          <p:cNvSpPr/>
          <p:nvPr/>
        </p:nvSpPr>
        <p:spPr>
          <a:xfrm>
            <a:off x="450268" y="4868489"/>
            <a:ext cx="5958529" cy="2180414"/>
          </a:xfrm>
          <a:prstGeom prst="rect">
            <a:avLst/>
          </a:prstGeom>
          <a:no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2" name="四角形吹き出し 3">
            <a:extLst>
              <a:ext uri="{FF2B5EF4-FFF2-40B4-BE49-F238E27FC236}">
                <a16:creationId xmlns:a16="http://schemas.microsoft.com/office/drawing/2014/main" id="{EF25D399-2C0E-B34E-4FEB-D2EE61B5805D}"/>
              </a:ext>
            </a:extLst>
          </p:cNvPr>
          <p:cNvSpPr/>
          <p:nvPr/>
        </p:nvSpPr>
        <p:spPr>
          <a:xfrm>
            <a:off x="1205655" y="5089920"/>
            <a:ext cx="5056301" cy="1724745"/>
          </a:xfrm>
          <a:prstGeom prst="wedgeRectCallout">
            <a:avLst>
              <a:gd name="adj1" fmla="val -61518"/>
              <a:gd name="adj2" fmla="val -53814"/>
            </a:avLst>
          </a:prstGeom>
          <a:solidFill>
            <a:srgbClr val="FFFFB7"/>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ja-JP" altLang="en-US"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rPr>
              <a:t>最低でも２段階以上のステップ（スクリーニング）で投資企業の選定を行おう。</a:t>
            </a:r>
            <a:endParaRPr lang="en-US" altLang="ja-JP"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endParaRPr lang="ja-JP" altLang="en-US"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r>
              <a:rPr lang="ja-JP" altLang="en-US"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rPr>
              <a:t>＜例＞</a:t>
            </a:r>
            <a:endParaRPr lang="en-US" altLang="ja-JP"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r>
              <a:rPr lang="ja-JP" altLang="en-US"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rPr>
              <a:t>第１ステップ（スクリーニング）：投資テーマに関連する業種から絞り込み</a:t>
            </a:r>
          </a:p>
          <a:p>
            <a:pPr algn="l"/>
            <a:r>
              <a:rPr lang="ja-JP" altLang="en-US"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rPr>
              <a:t>第２ステップ（スクリーニング）：標準的な経営指標（売上高、ＲＯＥなど）</a:t>
            </a:r>
            <a:endParaRPr lang="en-US" altLang="ja-JP"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r>
              <a:rPr lang="ja-JP" altLang="en-US"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rPr>
              <a:t>や投資テーマに関連する指標などによる絞り込み</a:t>
            </a:r>
          </a:p>
        </p:txBody>
      </p:sp>
      <p:sp>
        <p:nvSpPr>
          <p:cNvPr id="3" name="テキスト ボックス 2">
            <a:extLst>
              <a:ext uri="{FF2B5EF4-FFF2-40B4-BE49-F238E27FC236}">
                <a16:creationId xmlns:a16="http://schemas.microsoft.com/office/drawing/2014/main" id="{F1C247EC-F75E-5600-55EE-569C9CFF6A0F}"/>
              </a:ext>
            </a:extLst>
          </p:cNvPr>
          <p:cNvSpPr txBox="1"/>
          <p:nvPr/>
        </p:nvSpPr>
        <p:spPr>
          <a:xfrm>
            <a:off x="442798" y="853458"/>
            <a:ext cx="5933500" cy="461665"/>
          </a:xfrm>
          <a:prstGeom prst="rect">
            <a:avLst/>
          </a:prstGeom>
          <a:noFill/>
          <a:ln>
            <a:solidFill>
              <a:schemeClr val="bg1">
                <a:lumMod val="75000"/>
              </a:schemeClr>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US" altLang="ja-JP" sz="1200" dirty="0">
                <a:solidFill>
                  <a:srgbClr val="FF0000"/>
                </a:solidFill>
                <a:latin typeface="Meiryo UI" panose="020B0604030504040204" pitchFamily="50" charset="-128"/>
                <a:ea typeface="Meiryo UI" panose="020B0604030504040204" pitchFamily="50" charset="-128"/>
                <a:cs typeface="+mn-lt"/>
              </a:rPr>
              <a:t>&lt;</a:t>
            </a:r>
            <a:r>
              <a:rPr lang="ja-JP" altLang="en-US" sz="1200" dirty="0">
                <a:solidFill>
                  <a:srgbClr val="FF0000"/>
                </a:solidFill>
                <a:latin typeface="Meiryo UI" panose="020B0604030504040204" pitchFamily="50" charset="-128"/>
                <a:ea typeface="Meiryo UI" panose="020B0604030504040204" pitchFamily="50" charset="-128"/>
                <a:cs typeface="+mn-lt"/>
              </a:rPr>
              <a:t>学習ガイドブックの関連箇所</a:t>
            </a:r>
            <a:r>
              <a:rPr lang="en-US" altLang="ja-JP" sz="1200" dirty="0">
                <a:solidFill>
                  <a:srgbClr val="FF0000"/>
                </a:solidFill>
                <a:latin typeface="Meiryo UI" panose="020B0604030504040204" pitchFamily="50" charset="-128"/>
                <a:ea typeface="Meiryo UI" panose="020B0604030504040204" pitchFamily="50" charset="-128"/>
                <a:cs typeface="+mn-lt"/>
              </a:rPr>
              <a:t>&gt;</a:t>
            </a:r>
          </a:p>
          <a:p>
            <a:pPr algn="just"/>
            <a:r>
              <a:rPr lang="en-US" altLang="ja-JP" sz="1200" dirty="0">
                <a:solidFill>
                  <a:srgbClr val="FF0000"/>
                </a:solidFill>
                <a:latin typeface="Meiryo UI" panose="020B0604030504040204" pitchFamily="50" charset="-128"/>
                <a:ea typeface="Meiryo UI" panose="020B0604030504040204" pitchFamily="50" charset="-128"/>
                <a:cs typeface="+mn-lt"/>
              </a:rPr>
              <a:t>【</a:t>
            </a:r>
            <a:r>
              <a:rPr lang="ja-JP" altLang="en-US" sz="1200" dirty="0">
                <a:solidFill>
                  <a:srgbClr val="FF0000"/>
                </a:solidFill>
                <a:latin typeface="Meiryo UI" panose="020B0604030504040204" pitchFamily="50" charset="-128"/>
                <a:ea typeface="Meiryo UI" panose="020B0604030504040204" pitchFamily="50" charset="-128"/>
                <a:cs typeface="+mn-lt"/>
              </a:rPr>
              <a:t>レポート作成</a:t>
            </a:r>
            <a:r>
              <a:rPr lang="en-US" altLang="ja-JP" sz="1200" dirty="0">
                <a:solidFill>
                  <a:srgbClr val="FF0000"/>
                </a:solidFill>
                <a:latin typeface="Meiryo UI" panose="020B0604030504040204" pitchFamily="50" charset="-128"/>
                <a:ea typeface="Meiryo UI" panose="020B0604030504040204" pitchFamily="50" charset="-128"/>
                <a:cs typeface="+mn-lt"/>
              </a:rPr>
              <a:t>】</a:t>
            </a:r>
            <a:r>
              <a:rPr lang="ja-JP" altLang="en-US" sz="1200" dirty="0">
                <a:solidFill>
                  <a:srgbClr val="FF0000"/>
                </a:solidFill>
                <a:latin typeface="Meiryo UI" panose="020B0604030504040204" pitchFamily="50" charset="-128"/>
                <a:ea typeface="Meiryo UI" panose="020B0604030504040204" pitchFamily="50" charset="-128"/>
                <a:cs typeface="+mn-lt"/>
              </a:rPr>
              <a:t>　</a:t>
            </a:r>
            <a:r>
              <a:rPr lang="en-US" altLang="ja-JP" sz="1200" dirty="0">
                <a:solidFill>
                  <a:srgbClr val="FF0000"/>
                </a:solidFill>
                <a:latin typeface="Meiryo UI" panose="020B0604030504040204" pitchFamily="50" charset="-128"/>
                <a:ea typeface="Meiryo UI" panose="020B0604030504040204" pitchFamily="50" charset="-128"/>
                <a:cs typeface="+mn-lt"/>
              </a:rPr>
              <a:t>2.</a:t>
            </a:r>
            <a:r>
              <a:rPr lang="ja-JP" altLang="en-US" sz="1200" dirty="0">
                <a:solidFill>
                  <a:srgbClr val="FF0000"/>
                </a:solidFill>
                <a:latin typeface="Meiryo UI" panose="020B0604030504040204" pitchFamily="50" charset="-128"/>
                <a:ea typeface="Meiryo UI" panose="020B0604030504040204" pitchFamily="50" charset="-128"/>
                <a:cs typeface="+mn-lt"/>
              </a:rPr>
              <a:t>ポートフォリオ作成のポイント</a:t>
            </a:r>
            <a:endParaRPr lang="ja-JP" dirty="0">
              <a:latin typeface="Meiryo UI" panose="020B0604030504040204" pitchFamily="50" charset="-128"/>
              <a:ea typeface="Meiryo UI" panose="020B0604030504040204" pitchFamily="50" charset="-128"/>
              <a:cs typeface="+mn-lt"/>
            </a:endParaRPr>
          </a:p>
        </p:txBody>
      </p:sp>
    </p:spTree>
    <p:extLst>
      <p:ext uri="{BB962C8B-B14F-4D97-AF65-F5344CB8AC3E}">
        <p14:creationId xmlns:p14="http://schemas.microsoft.com/office/powerpoint/2010/main" val="34783809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2BCF23EC-FB88-46E7-8900-C8E5DA75B00C}"/>
              </a:ext>
            </a:extLst>
          </p:cNvPr>
          <p:cNvSpPr txBox="1"/>
          <p:nvPr/>
        </p:nvSpPr>
        <p:spPr>
          <a:xfrm>
            <a:off x="311990" y="6954512"/>
            <a:ext cx="6166916" cy="276999"/>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tLang="ja-JP" sz="1200" dirty="0">
                <a:latin typeface="Meiryo UI" panose="020B0604030504040204" pitchFamily="50" charset="-128"/>
                <a:ea typeface="Meiryo UI" panose="020B0604030504040204" pitchFamily="50" charset="-128"/>
                <a:cs typeface="+mn-lt"/>
              </a:rPr>
              <a:t>【</a:t>
            </a:r>
            <a:r>
              <a:rPr lang="ja-JP" altLang="en-US" sz="1200" dirty="0">
                <a:latin typeface="Meiryo UI" panose="020B0604030504040204" pitchFamily="50" charset="-128"/>
                <a:ea typeface="Meiryo UI" panose="020B0604030504040204" pitchFamily="50" charset="-128"/>
                <a:cs typeface="+mn-lt"/>
              </a:rPr>
              <a:t>３－３</a:t>
            </a:r>
            <a:r>
              <a:rPr lang="en-US" altLang="ja-JP" sz="1200" dirty="0">
                <a:latin typeface="Meiryo UI" panose="020B0604030504040204" pitchFamily="50" charset="-128"/>
                <a:ea typeface="Meiryo UI" panose="020B0604030504040204" pitchFamily="50" charset="-128"/>
                <a:cs typeface="+mn-lt"/>
              </a:rPr>
              <a:t>】</a:t>
            </a:r>
            <a:r>
              <a:rPr lang="ja-JP" altLang="en-US" sz="1200" dirty="0">
                <a:latin typeface="Meiryo UI" panose="020B0604030504040204" pitchFamily="50" charset="-128"/>
                <a:ea typeface="Meiryo UI" panose="020B0604030504040204" pitchFamily="50" charset="-128"/>
                <a:cs typeface="+mn-lt"/>
              </a:rPr>
              <a:t>ポートフォリオを構成する各銘柄</a:t>
            </a:r>
            <a:r>
              <a:rPr lang="ja-JP" sz="1200" dirty="0">
                <a:latin typeface="Meiryo UI" panose="020B0604030504040204" pitchFamily="50" charset="-128"/>
                <a:ea typeface="Meiryo UI" panose="020B0604030504040204" pitchFamily="50" charset="-128"/>
                <a:cs typeface="+mn-lt"/>
              </a:rPr>
              <a:t>の</a:t>
            </a:r>
            <a:r>
              <a:rPr lang="ja-JP" altLang="en-US" sz="1200" dirty="0">
                <a:latin typeface="Meiryo UI" panose="020B0604030504040204" pitchFamily="50" charset="-128"/>
                <a:ea typeface="Meiryo UI" panose="020B0604030504040204" pitchFamily="50" charset="-128"/>
                <a:cs typeface="+mn-lt"/>
              </a:rPr>
              <a:t>値動きをチェックし、気付いたこ</a:t>
            </a:r>
            <a:r>
              <a:rPr lang="ja-JP" sz="1200" dirty="0">
                <a:latin typeface="Meiryo UI" panose="020B0604030504040204" pitchFamily="50" charset="-128"/>
                <a:ea typeface="Meiryo UI" panose="020B0604030504040204" pitchFamily="50" charset="-128"/>
                <a:cs typeface="+mn-lt"/>
              </a:rPr>
              <a:t>と</a:t>
            </a:r>
            <a:r>
              <a:rPr lang="ja-JP" altLang="en-US" sz="1200" dirty="0">
                <a:latin typeface="Meiryo UI" panose="020B0604030504040204" pitchFamily="50" charset="-128"/>
                <a:ea typeface="Meiryo UI" panose="020B0604030504040204" pitchFamily="50" charset="-128"/>
                <a:cs typeface="+mn-lt"/>
              </a:rPr>
              <a:t>をま</a:t>
            </a:r>
            <a:r>
              <a:rPr lang="ja-JP" sz="1200" dirty="0">
                <a:latin typeface="Meiryo UI" panose="020B0604030504040204" pitchFamily="50" charset="-128"/>
                <a:ea typeface="Meiryo UI" panose="020B0604030504040204" pitchFamily="50" charset="-128"/>
                <a:cs typeface="+mn-lt"/>
              </a:rPr>
              <a:t>と</a:t>
            </a:r>
            <a:r>
              <a:rPr lang="ja-JP" altLang="en-US" sz="1200" dirty="0">
                <a:latin typeface="Meiryo UI" panose="020B0604030504040204" pitchFamily="50" charset="-128"/>
                <a:ea typeface="Meiryo UI" panose="020B0604030504040204" pitchFamily="50" charset="-128"/>
                <a:cs typeface="+mn-lt"/>
              </a:rPr>
              <a:t>めよう。</a:t>
            </a:r>
            <a:endParaRPr lang="ja-JP" altLang="en-US" sz="1200" dirty="0">
              <a:latin typeface="Meiryo UI" panose="020B0604030504040204" pitchFamily="50" charset="-128"/>
              <a:ea typeface="Meiryo UI" panose="020B0604030504040204" pitchFamily="50" charset="-128"/>
              <a:cs typeface="Calibri"/>
            </a:endParaRPr>
          </a:p>
        </p:txBody>
      </p:sp>
      <p:sp>
        <p:nvSpPr>
          <p:cNvPr id="6" name="正方形/長方形 5">
            <a:extLst>
              <a:ext uri="{FF2B5EF4-FFF2-40B4-BE49-F238E27FC236}">
                <a16:creationId xmlns:a16="http://schemas.microsoft.com/office/drawing/2014/main" id="{B17DC2D4-F474-4E35-93DC-DEEE20D23E3D}"/>
              </a:ext>
            </a:extLst>
          </p:cNvPr>
          <p:cNvSpPr/>
          <p:nvPr/>
        </p:nvSpPr>
        <p:spPr>
          <a:xfrm>
            <a:off x="311990" y="7267128"/>
            <a:ext cx="6166916" cy="2361778"/>
          </a:xfrm>
          <a:prstGeom prst="rect">
            <a:avLst/>
          </a:prstGeom>
          <a:no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D9E44731-DB20-4D37-8823-693ED34C7A19}"/>
              </a:ext>
            </a:extLst>
          </p:cNvPr>
          <p:cNvSpPr txBox="1"/>
          <p:nvPr/>
        </p:nvSpPr>
        <p:spPr>
          <a:xfrm>
            <a:off x="317327" y="542375"/>
            <a:ext cx="6166916" cy="646331"/>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ja-JP" sz="1200" dirty="0">
                <a:latin typeface="Meiryo UI" panose="020B0604030504040204" pitchFamily="50" charset="-128"/>
                <a:ea typeface="Meiryo UI" panose="020B0604030504040204" pitchFamily="50" charset="-128"/>
                <a:cs typeface="+mn-lt"/>
              </a:rPr>
              <a:t>【３－２</a:t>
            </a:r>
            <a:r>
              <a:rPr lang="en-US" altLang="ja-JP" sz="1200" dirty="0">
                <a:latin typeface="Meiryo UI" panose="020B0604030504040204" pitchFamily="50" charset="-128"/>
                <a:ea typeface="Meiryo UI" panose="020B0604030504040204" pitchFamily="50" charset="-128"/>
                <a:cs typeface="+mn-lt"/>
              </a:rPr>
              <a:t>】</a:t>
            </a:r>
            <a:r>
              <a:rPr lang="ja-JP" altLang="en-US" sz="1200" dirty="0">
                <a:latin typeface="Meiryo UI" panose="020B0604030504040204" pitchFamily="50" charset="-128"/>
                <a:ea typeface="Meiryo UI" panose="020B0604030504040204" pitchFamily="50" charset="-128"/>
                <a:cs typeface="+mn-lt"/>
              </a:rPr>
              <a:t>３</a:t>
            </a:r>
            <a:r>
              <a:rPr lang="ja-JP" sz="1200" dirty="0">
                <a:latin typeface="Meiryo UI" panose="020B0604030504040204" pitchFamily="50" charset="-128"/>
                <a:ea typeface="Meiryo UI" panose="020B0604030504040204" pitchFamily="50" charset="-128"/>
                <a:cs typeface="+mn-lt"/>
              </a:rPr>
              <a:t>－１</a:t>
            </a:r>
            <a:r>
              <a:rPr lang="ja-JP" altLang="en-US" sz="1200" dirty="0">
                <a:latin typeface="Meiryo UI" panose="020B0604030504040204" pitchFamily="50" charset="-128"/>
                <a:ea typeface="Meiryo UI" panose="020B0604030504040204" pitchFamily="50" charset="-128"/>
                <a:cs typeface="+mn-lt"/>
              </a:rPr>
              <a:t>のスクリーニングによって決定し</a:t>
            </a:r>
            <a:r>
              <a:rPr lang="ja-JP" sz="1200" dirty="0">
                <a:latin typeface="Meiryo UI" panose="020B0604030504040204" pitchFamily="50" charset="-128"/>
                <a:ea typeface="Meiryo UI" panose="020B0604030504040204" pitchFamily="50" charset="-128"/>
                <a:cs typeface="+mn-lt"/>
              </a:rPr>
              <a:t>た</a:t>
            </a:r>
            <a:r>
              <a:rPr lang="ja-JP" altLang="en-US" sz="1200" dirty="0">
                <a:latin typeface="Meiryo UI" panose="020B0604030504040204" pitchFamily="50" charset="-128"/>
                <a:ea typeface="Meiryo UI" panose="020B0604030504040204" pitchFamily="50" charset="-128"/>
                <a:cs typeface="+mn-lt"/>
              </a:rPr>
              <a:t>具体的</a:t>
            </a:r>
            <a:r>
              <a:rPr lang="ja-JP" sz="1200" dirty="0">
                <a:latin typeface="Meiryo UI" panose="020B0604030504040204" pitchFamily="50" charset="-128"/>
                <a:ea typeface="Meiryo UI" panose="020B0604030504040204" pitchFamily="50" charset="-128"/>
                <a:cs typeface="+mn-lt"/>
              </a:rPr>
              <a:t>な</a:t>
            </a:r>
            <a:r>
              <a:rPr lang="ja-JP" altLang="en-US" sz="1200" dirty="0">
                <a:latin typeface="Meiryo UI" panose="020B0604030504040204" pitchFamily="50" charset="-128"/>
                <a:ea typeface="Meiryo UI" panose="020B0604030504040204" pitchFamily="50" charset="-128"/>
                <a:cs typeface="+mn-lt"/>
              </a:rPr>
              <a:t>投資先企業</a:t>
            </a:r>
            <a:r>
              <a:rPr lang="ja-JP" sz="1200" dirty="0">
                <a:latin typeface="Meiryo UI" panose="020B0604030504040204" pitchFamily="50" charset="-128"/>
                <a:ea typeface="Meiryo UI" panose="020B0604030504040204" pitchFamily="50" charset="-128"/>
                <a:cs typeface="+mn-lt"/>
              </a:rPr>
              <a:t>を</a:t>
            </a:r>
            <a:r>
              <a:rPr lang="ja-JP" altLang="en-US" sz="1200" dirty="0">
                <a:latin typeface="Meiryo UI" panose="020B0604030504040204" pitchFamily="50" charset="-128"/>
                <a:ea typeface="Meiryo UI" panose="020B0604030504040204" pitchFamily="50" charset="-128"/>
                <a:cs typeface="+mn-lt"/>
              </a:rPr>
              <a:t>以下の表</a:t>
            </a:r>
            <a:r>
              <a:rPr lang="ja-JP" sz="1200" dirty="0">
                <a:latin typeface="Meiryo UI" panose="020B0604030504040204" pitchFamily="50" charset="-128"/>
                <a:ea typeface="Meiryo UI" panose="020B0604030504040204" pitchFamily="50" charset="-128"/>
                <a:cs typeface="+mn-lt"/>
              </a:rPr>
              <a:t>にまとめよう（500万円分の仮想資金で10銘柄以上、最大2</a:t>
            </a:r>
            <a:r>
              <a:rPr lang="en-US" altLang="ja-JP" sz="1200" dirty="0">
                <a:latin typeface="Meiryo UI" panose="020B0604030504040204" pitchFamily="50" charset="-128"/>
                <a:ea typeface="Meiryo UI" panose="020B0604030504040204" pitchFamily="50" charset="-128"/>
                <a:cs typeface="+mn-lt"/>
              </a:rPr>
              <a:t>0</a:t>
            </a:r>
            <a:r>
              <a:rPr lang="ja-JP" sz="1200" dirty="0">
                <a:latin typeface="Meiryo UI" panose="020B0604030504040204" pitchFamily="50" charset="-128"/>
                <a:ea typeface="Meiryo UI" panose="020B0604030504040204" pitchFamily="50" charset="-128"/>
                <a:cs typeface="+mn-lt"/>
              </a:rPr>
              <a:t>銘柄</a:t>
            </a:r>
            <a:r>
              <a:rPr lang="ja-JP" altLang="en-US" sz="1200" dirty="0">
                <a:latin typeface="Meiryo UI" panose="020B0604030504040204" pitchFamily="50" charset="-128"/>
                <a:ea typeface="Meiryo UI" panose="020B0604030504040204" pitchFamily="50" charset="-128"/>
                <a:cs typeface="+mn-lt"/>
              </a:rPr>
              <a:t>）。そ</a:t>
            </a:r>
            <a:r>
              <a:rPr lang="ja-JP" sz="1200" dirty="0">
                <a:latin typeface="Meiryo UI" panose="020B0604030504040204" pitchFamily="50" charset="-128"/>
                <a:ea typeface="Meiryo UI" panose="020B0604030504040204" pitchFamily="50" charset="-128"/>
                <a:cs typeface="+mn-lt"/>
              </a:rPr>
              <a:t>して、</a:t>
            </a:r>
            <a:r>
              <a:rPr lang="ja-JP" altLang="en-US" sz="1200" dirty="0">
                <a:latin typeface="Meiryo UI" panose="020B0604030504040204" pitchFamily="50" charset="-128"/>
                <a:ea typeface="Meiryo UI" panose="020B0604030504040204" pitchFamily="50" charset="-128"/>
                <a:cs typeface="+mn-lt"/>
              </a:rPr>
              <a:t>組</a:t>
            </a:r>
            <a:r>
              <a:rPr lang="ja-JP" sz="1200" dirty="0">
                <a:latin typeface="Meiryo UI" panose="020B0604030504040204" pitchFamily="50" charset="-128"/>
                <a:ea typeface="Meiryo UI" panose="020B0604030504040204" pitchFamily="50" charset="-128"/>
                <a:cs typeface="+mn-lt"/>
              </a:rPr>
              <a:t>み上げたポートフ</a:t>
            </a:r>
            <a:r>
              <a:rPr lang="ja-JP" altLang="en-US" sz="1200" dirty="0">
                <a:latin typeface="Meiryo UI" panose="020B0604030504040204" pitchFamily="50" charset="-128"/>
                <a:ea typeface="Meiryo UI" panose="020B0604030504040204" pitchFamily="50" charset="-128"/>
                <a:cs typeface="+mn-lt"/>
              </a:rPr>
              <a:t>ォ</a:t>
            </a:r>
            <a:r>
              <a:rPr lang="ja-JP" sz="1200" dirty="0">
                <a:latin typeface="Meiryo UI" panose="020B0604030504040204" pitchFamily="50" charset="-128"/>
                <a:ea typeface="Meiryo UI" panose="020B0604030504040204" pitchFamily="50" charset="-128"/>
                <a:cs typeface="+mn-lt"/>
              </a:rPr>
              <a:t>リ</a:t>
            </a:r>
            <a:r>
              <a:rPr lang="ja-JP" altLang="en-US" sz="1200" dirty="0">
                <a:latin typeface="Meiryo UI" panose="020B0604030504040204" pitchFamily="50" charset="-128"/>
                <a:ea typeface="Meiryo UI" panose="020B0604030504040204" pitchFamily="50" charset="-128"/>
                <a:cs typeface="+mn-lt"/>
              </a:rPr>
              <a:t>オ</a:t>
            </a:r>
            <a:r>
              <a:rPr lang="ja-JP" sz="1200" dirty="0">
                <a:latin typeface="Meiryo UI" panose="020B0604030504040204" pitchFamily="50" charset="-128"/>
                <a:ea typeface="Meiryo UI" panose="020B0604030504040204" pitchFamily="50" charset="-128"/>
                <a:cs typeface="+mn-lt"/>
              </a:rPr>
              <a:t>（ファ</a:t>
            </a:r>
            <a:r>
              <a:rPr lang="ja-JP" altLang="en-US" sz="1200" dirty="0">
                <a:latin typeface="Meiryo UI" panose="020B0604030504040204" pitchFamily="50" charset="-128"/>
                <a:ea typeface="Meiryo UI" panose="020B0604030504040204" pitchFamily="50" charset="-128"/>
                <a:cs typeface="+mn-lt"/>
              </a:rPr>
              <a:t>ンド）</a:t>
            </a:r>
            <a:r>
              <a:rPr lang="ja-JP" sz="1200" dirty="0">
                <a:latin typeface="Meiryo UI" panose="020B0604030504040204" pitchFamily="50" charset="-128"/>
                <a:ea typeface="Meiryo UI" panose="020B0604030504040204" pitchFamily="50" charset="-128"/>
                <a:cs typeface="+mn-lt"/>
              </a:rPr>
              <a:t>に</a:t>
            </a:r>
            <a:r>
              <a:rPr lang="ja-JP" altLang="en-US" sz="1200" dirty="0">
                <a:latin typeface="Meiryo UI" panose="020B0604030504040204" pitchFamily="50" charset="-128"/>
                <a:ea typeface="Meiryo UI" panose="020B0604030504040204" pitchFamily="50" charset="-128"/>
                <a:cs typeface="+mn-lt"/>
              </a:rPr>
              <a:t>名前</a:t>
            </a:r>
            <a:r>
              <a:rPr lang="ja-JP" sz="1200" dirty="0">
                <a:latin typeface="Meiryo UI" panose="020B0604030504040204" pitchFamily="50" charset="-128"/>
                <a:ea typeface="Meiryo UI" panose="020B0604030504040204" pitchFamily="50" charset="-128"/>
                <a:cs typeface="+mn-lt"/>
              </a:rPr>
              <a:t>を</a:t>
            </a:r>
            <a:r>
              <a:rPr lang="ja-JP" altLang="en-US" sz="1200" dirty="0">
                <a:latin typeface="Meiryo UI" panose="020B0604030504040204" pitchFamily="50" charset="-128"/>
                <a:ea typeface="Meiryo UI" panose="020B0604030504040204" pitchFamily="50" charset="-128"/>
                <a:cs typeface="+mn-lt"/>
              </a:rPr>
              <a:t>付</a:t>
            </a:r>
            <a:r>
              <a:rPr lang="ja-JP" sz="1200" dirty="0">
                <a:latin typeface="Meiryo UI" panose="020B0604030504040204" pitchFamily="50" charset="-128"/>
                <a:ea typeface="Meiryo UI" panose="020B0604030504040204" pitchFamily="50" charset="-128"/>
                <a:cs typeface="+mn-lt"/>
              </a:rPr>
              <a:t>けてみよう。</a:t>
            </a:r>
            <a:endParaRPr lang="ja-JP" altLang="en-US" dirty="0">
              <a:latin typeface="Meiryo UI" panose="020B0604030504040204" pitchFamily="50" charset="-128"/>
              <a:ea typeface="Meiryo UI" panose="020B0604030504040204" pitchFamily="50" charset="-128"/>
              <a:cs typeface="+mn-lt"/>
            </a:endParaRPr>
          </a:p>
        </p:txBody>
      </p:sp>
      <p:sp>
        <p:nvSpPr>
          <p:cNvPr id="8" name="テキスト ボックス 7">
            <a:extLst>
              <a:ext uri="{FF2B5EF4-FFF2-40B4-BE49-F238E27FC236}">
                <a16:creationId xmlns:a16="http://schemas.microsoft.com/office/drawing/2014/main" id="{2C9B7676-4762-42D0-9EFA-8D1AFE685A61}"/>
              </a:ext>
            </a:extLst>
          </p:cNvPr>
          <p:cNvSpPr txBox="1"/>
          <p:nvPr/>
        </p:nvSpPr>
        <p:spPr>
          <a:xfrm>
            <a:off x="311990" y="1263896"/>
            <a:ext cx="6166916" cy="461665"/>
          </a:xfrm>
          <a:prstGeom prst="rect">
            <a:avLst/>
          </a:prstGeom>
          <a:noFill/>
          <a:ln>
            <a:solidFill>
              <a:schemeClr val="bg1">
                <a:lumMod val="50000"/>
              </a:schemeClr>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altLang="en-US" sz="1200" b="1" dirty="0">
                <a:latin typeface="Meiryo UI" panose="020B0604030504040204" pitchFamily="50" charset="-128"/>
                <a:ea typeface="Meiryo UI" panose="020B0604030504040204" pitchFamily="50" charset="-128"/>
              </a:rPr>
              <a:t>ポートフォリオ（ファンド）名   </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　</a:t>
            </a:r>
            <a:endParaRPr lang="en-US" altLang="ja-JP" sz="1200" b="1" dirty="0">
              <a:latin typeface="Meiryo UI" panose="020B0604030504040204" pitchFamily="50" charset="-128"/>
              <a:ea typeface="Meiryo UI" panose="020B0604030504040204" pitchFamily="50" charset="-128"/>
            </a:endParaRPr>
          </a:p>
          <a:p>
            <a:endParaRPr lang="ja-JP" altLang="en-US" sz="1200" u="sng" dirty="0">
              <a:latin typeface="Meiryo UI" panose="020B0604030504040204" pitchFamily="50" charset="-128"/>
              <a:ea typeface="Meiryo UI" panose="020B0604030504040204" pitchFamily="50" charset="-128"/>
            </a:endParaRPr>
          </a:p>
        </p:txBody>
      </p:sp>
      <p:graphicFrame>
        <p:nvGraphicFramePr>
          <p:cNvPr id="9" name="表 8">
            <a:extLst>
              <a:ext uri="{FF2B5EF4-FFF2-40B4-BE49-F238E27FC236}">
                <a16:creationId xmlns:a16="http://schemas.microsoft.com/office/drawing/2014/main" id="{9192F437-FD3A-4539-8486-93B41A5B3E7D}"/>
              </a:ext>
            </a:extLst>
          </p:cNvPr>
          <p:cNvGraphicFramePr>
            <a:graphicFrameLocks noGrp="1"/>
          </p:cNvGraphicFramePr>
          <p:nvPr>
            <p:extLst>
              <p:ext uri="{D42A27DB-BD31-4B8C-83A1-F6EECF244321}">
                <p14:modId xmlns:p14="http://schemas.microsoft.com/office/powerpoint/2010/main" val="2369327138"/>
              </p:ext>
            </p:extLst>
          </p:nvPr>
        </p:nvGraphicFramePr>
        <p:xfrm>
          <a:off x="311990" y="1914890"/>
          <a:ext cx="6166916" cy="4958389"/>
        </p:xfrm>
        <a:graphic>
          <a:graphicData uri="http://schemas.openxmlformats.org/drawingml/2006/table">
            <a:tbl>
              <a:tblPr firstRow="1" bandRow="1">
                <a:tableStyleId>{5940675A-B579-460E-94D1-54222C63F5DA}</a:tableStyleId>
              </a:tblPr>
              <a:tblGrid>
                <a:gridCol w="1233385">
                  <a:extLst>
                    <a:ext uri="{9D8B030D-6E8A-4147-A177-3AD203B41FA5}">
                      <a16:colId xmlns:a16="http://schemas.microsoft.com/office/drawing/2014/main" val="3797054168"/>
                    </a:ext>
                  </a:extLst>
                </a:gridCol>
                <a:gridCol w="1437405">
                  <a:extLst>
                    <a:ext uri="{9D8B030D-6E8A-4147-A177-3AD203B41FA5}">
                      <a16:colId xmlns:a16="http://schemas.microsoft.com/office/drawing/2014/main" val="2244240116"/>
                    </a:ext>
                  </a:extLst>
                </a:gridCol>
                <a:gridCol w="1096576">
                  <a:extLst>
                    <a:ext uri="{9D8B030D-6E8A-4147-A177-3AD203B41FA5}">
                      <a16:colId xmlns:a16="http://schemas.microsoft.com/office/drawing/2014/main" val="114149603"/>
                    </a:ext>
                  </a:extLst>
                </a:gridCol>
                <a:gridCol w="1533194">
                  <a:extLst>
                    <a:ext uri="{9D8B030D-6E8A-4147-A177-3AD203B41FA5}">
                      <a16:colId xmlns:a16="http://schemas.microsoft.com/office/drawing/2014/main" val="2263877392"/>
                    </a:ext>
                  </a:extLst>
                </a:gridCol>
                <a:gridCol w="866356">
                  <a:extLst>
                    <a:ext uri="{9D8B030D-6E8A-4147-A177-3AD203B41FA5}">
                      <a16:colId xmlns:a16="http://schemas.microsoft.com/office/drawing/2014/main" val="2423052032"/>
                    </a:ext>
                  </a:extLst>
                </a:gridCol>
              </a:tblGrid>
              <a:tr h="417704">
                <a:tc>
                  <a:txBody>
                    <a:bodyPr/>
                    <a:lstStyle/>
                    <a:p>
                      <a:pPr lvl="0" algn="ctr">
                        <a:lnSpc>
                          <a:spcPct val="100000"/>
                        </a:lnSpc>
                        <a:spcBef>
                          <a:spcPts val="0"/>
                        </a:spcBef>
                        <a:spcAft>
                          <a:spcPts val="0"/>
                        </a:spcAft>
                        <a:buNone/>
                      </a:pPr>
                      <a:r>
                        <a:rPr lang="ja-JP" sz="1200" b="0" u="none" strike="noStrike" noProof="0" dirty="0">
                          <a:solidFill>
                            <a:schemeClr val="tx1"/>
                          </a:solidFill>
                          <a:effectLst/>
                          <a:latin typeface="Meiryo UI" panose="020B0604030504040204" pitchFamily="50" charset="-128"/>
                          <a:ea typeface="Meiryo UI" panose="020B0604030504040204" pitchFamily="50" charset="-128"/>
                        </a:rPr>
                        <a:t>証券コード</a:t>
                      </a:r>
                      <a:endParaRPr lang="ja-JP" sz="1200" dirty="0">
                        <a:solidFill>
                          <a:schemeClr val="tx1"/>
                        </a:solidFill>
                        <a:latin typeface="Meiryo UI" panose="020B0604030504040204" pitchFamily="50" charset="-128"/>
                        <a:ea typeface="Meiryo UI" panose="020B0604030504040204" pitchFamily="50" charset="-128"/>
                      </a:endParaRPr>
                    </a:p>
                    <a:p>
                      <a:pPr lvl="0" algn="ctr">
                        <a:lnSpc>
                          <a:spcPct val="100000"/>
                        </a:lnSpc>
                        <a:spcBef>
                          <a:spcPts val="0"/>
                        </a:spcBef>
                        <a:spcAft>
                          <a:spcPts val="0"/>
                        </a:spcAft>
                        <a:buNone/>
                      </a:pPr>
                      <a:r>
                        <a:rPr lang="ja-JP" sz="1200" b="0" u="none" strike="noStrike" noProof="0" dirty="0">
                          <a:solidFill>
                            <a:schemeClr val="tx1"/>
                          </a:solidFill>
                          <a:effectLst/>
                          <a:latin typeface="Meiryo UI" panose="020B0604030504040204" pitchFamily="50" charset="-128"/>
                          <a:ea typeface="Meiryo UI" panose="020B0604030504040204" pitchFamily="50" charset="-128"/>
                        </a:rPr>
                        <a:t>銘柄コード</a:t>
                      </a:r>
                      <a:endParaRPr lang="ja-JP" sz="1200" dirty="0">
                        <a:solidFill>
                          <a:schemeClr val="tx1"/>
                        </a:solidFill>
                        <a:latin typeface="Meiryo UI" panose="020B0604030504040204" pitchFamily="50" charset="-128"/>
                        <a:ea typeface="Meiryo UI" panose="020B0604030504040204" pitchFamily="50" charset="-128"/>
                      </a:endParaRPr>
                    </a:p>
                  </a:txBody>
                  <a:tcPr marL="38100" marR="38100" marT="38100" marB="38100" anchor="ctr">
                    <a:solidFill>
                      <a:schemeClr val="bg1">
                        <a:lumMod val="85000"/>
                      </a:schemeClr>
                    </a:solidFill>
                  </a:tcPr>
                </a:tc>
                <a:tc>
                  <a:txBody>
                    <a:bodyPr/>
                    <a:lstStyle/>
                    <a:p>
                      <a:pPr lvl="0" algn="ctr">
                        <a:lnSpc>
                          <a:spcPct val="100000"/>
                        </a:lnSpc>
                        <a:spcBef>
                          <a:spcPts val="0"/>
                        </a:spcBef>
                        <a:spcAft>
                          <a:spcPts val="0"/>
                        </a:spcAft>
                        <a:buNone/>
                      </a:pPr>
                      <a:r>
                        <a:rPr lang="ja-JP" sz="1200" b="0" u="none" strike="noStrike" noProof="0" dirty="0">
                          <a:solidFill>
                            <a:schemeClr val="tx1"/>
                          </a:solidFill>
                          <a:effectLst/>
                          <a:latin typeface="Meiryo UI" panose="020B0604030504040204" pitchFamily="50" charset="-128"/>
                          <a:ea typeface="Meiryo UI" panose="020B0604030504040204" pitchFamily="50" charset="-128"/>
                        </a:rPr>
                        <a:t>企業(銘柄)名</a:t>
                      </a:r>
                      <a:endParaRPr lang="ja-JP" sz="1200" dirty="0">
                        <a:solidFill>
                          <a:schemeClr val="tx1"/>
                        </a:solidFill>
                        <a:latin typeface="Meiryo UI" panose="020B0604030504040204" pitchFamily="50" charset="-128"/>
                        <a:ea typeface="Meiryo UI" panose="020B0604030504040204" pitchFamily="50" charset="-128"/>
                      </a:endParaRPr>
                    </a:p>
                  </a:txBody>
                  <a:tcPr marL="38100" marR="38100" marT="38100" marB="38100" anchor="ctr">
                    <a:solidFill>
                      <a:schemeClr val="bg1">
                        <a:lumMod val="85000"/>
                      </a:schemeClr>
                    </a:solidFill>
                  </a:tcPr>
                </a:tc>
                <a:tc>
                  <a:txBody>
                    <a:bodyPr/>
                    <a:lstStyle/>
                    <a:p>
                      <a:pPr lvl="0" algn="ctr">
                        <a:lnSpc>
                          <a:spcPct val="100000"/>
                        </a:lnSpc>
                        <a:spcBef>
                          <a:spcPts val="0"/>
                        </a:spcBef>
                        <a:spcAft>
                          <a:spcPts val="0"/>
                        </a:spcAft>
                        <a:buNone/>
                      </a:pPr>
                      <a:r>
                        <a:rPr lang="ja-JP" sz="1200" b="0" u="none" strike="noStrike" noProof="0" dirty="0">
                          <a:solidFill>
                            <a:schemeClr val="tx1"/>
                          </a:solidFill>
                          <a:effectLst/>
                          <a:latin typeface="Meiryo UI" panose="020B0604030504040204" pitchFamily="50" charset="-128"/>
                          <a:ea typeface="Meiryo UI" panose="020B0604030504040204" pitchFamily="50" charset="-128"/>
                        </a:rPr>
                        <a:t>主要市場</a:t>
                      </a:r>
                      <a:endParaRPr lang="ja-JP" sz="1200" dirty="0">
                        <a:solidFill>
                          <a:schemeClr val="tx1"/>
                        </a:solidFill>
                        <a:latin typeface="Meiryo UI" panose="020B0604030504040204" pitchFamily="50" charset="-128"/>
                        <a:ea typeface="Meiryo UI" panose="020B0604030504040204" pitchFamily="50" charset="-128"/>
                      </a:endParaRPr>
                    </a:p>
                  </a:txBody>
                  <a:tcPr marL="38100" marR="38100" marT="38100" marB="38100" anchor="ctr">
                    <a:solidFill>
                      <a:schemeClr val="bg1">
                        <a:lumMod val="85000"/>
                      </a:schemeClr>
                    </a:solidFill>
                  </a:tcPr>
                </a:tc>
                <a:tc>
                  <a:txBody>
                    <a:bodyPr/>
                    <a:lstStyle/>
                    <a:p>
                      <a:pPr lvl="0" algn="ctr">
                        <a:lnSpc>
                          <a:spcPct val="100000"/>
                        </a:lnSpc>
                        <a:spcBef>
                          <a:spcPts val="0"/>
                        </a:spcBef>
                        <a:spcAft>
                          <a:spcPts val="0"/>
                        </a:spcAft>
                        <a:buNone/>
                      </a:pPr>
                      <a:r>
                        <a:rPr lang="ja-JP" sz="1200" b="0" u="none" strike="noStrike" noProof="0" dirty="0">
                          <a:solidFill>
                            <a:schemeClr val="tx1"/>
                          </a:solidFill>
                          <a:effectLst/>
                          <a:latin typeface="Meiryo UI" panose="020B0604030504040204" pitchFamily="50" charset="-128"/>
                          <a:ea typeface="Meiryo UI" panose="020B0604030504040204" pitchFamily="50" charset="-128"/>
                        </a:rPr>
                        <a:t>購入金額(円)</a:t>
                      </a:r>
                      <a:endParaRPr lang="ja-JP" sz="1200" dirty="0">
                        <a:solidFill>
                          <a:schemeClr val="tx1"/>
                        </a:solidFill>
                        <a:latin typeface="Meiryo UI" panose="020B0604030504040204" pitchFamily="50" charset="-128"/>
                        <a:ea typeface="Meiryo UI" panose="020B0604030504040204" pitchFamily="50" charset="-128"/>
                      </a:endParaRPr>
                    </a:p>
                  </a:txBody>
                  <a:tcPr marL="38100" marR="38100" marT="38100" marB="38100" anchor="ctr">
                    <a:solidFill>
                      <a:schemeClr val="bg1">
                        <a:lumMod val="85000"/>
                      </a:schemeClr>
                    </a:solidFill>
                  </a:tcPr>
                </a:tc>
                <a:tc>
                  <a:txBody>
                    <a:bodyPr/>
                    <a:lstStyle/>
                    <a:p>
                      <a:pPr lvl="0" algn="ctr">
                        <a:lnSpc>
                          <a:spcPct val="100000"/>
                        </a:lnSpc>
                        <a:spcBef>
                          <a:spcPts val="0"/>
                        </a:spcBef>
                        <a:spcAft>
                          <a:spcPts val="0"/>
                        </a:spcAft>
                        <a:buNone/>
                      </a:pPr>
                      <a:r>
                        <a:rPr lang="ja-JP" sz="1200" b="0" u="none" strike="noStrike" noProof="0" dirty="0">
                          <a:solidFill>
                            <a:schemeClr val="tx1"/>
                          </a:solidFill>
                          <a:effectLst/>
                          <a:latin typeface="Meiryo UI" panose="020B0604030504040204" pitchFamily="50" charset="-128"/>
                          <a:ea typeface="Meiryo UI" panose="020B0604030504040204" pitchFamily="50" charset="-128"/>
                        </a:rPr>
                        <a:t>構成比（％）</a:t>
                      </a:r>
                      <a:endParaRPr lang="ja-JP" sz="1200" dirty="0">
                        <a:solidFill>
                          <a:schemeClr val="tx1"/>
                        </a:solidFill>
                        <a:latin typeface="Meiryo UI" panose="020B0604030504040204" pitchFamily="50" charset="-128"/>
                        <a:ea typeface="Meiryo UI" panose="020B0604030504040204" pitchFamily="50" charset="-128"/>
                      </a:endParaRPr>
                    </a:p>
                  </a:txBody>
                  <a:tcPr marL="38100" marR="38100" marT="38100" marB="38100" anchor="ctr">
                    <a:solidFill>
                      <a:schemeClr val="bg1">
                        <a:lumMod val="85000"/>
                      </a:schemeClr>
                    </a:solidFill>
                  </a:tcPr>
                </a:tc>
                <a:extLst>
                  <a:ext uri="{0D108BD9-81ED-4DB2-BD59-A6C34878D82A}">
                    <a16:rowId xmlns:a16="http://schemas.microsoft.com/office/drawing/2014/main" val="1428765390"/>
                  </a:ext>
                </a:extLst>
              </a:tr>
              <a:tr h="496024">
                <a:tc>
                  <a:txBody>
                    <a:bodyPr/>
                    <a:lstStyle/>
                    <a:p>
                      <a:pPr algn="l"/>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100" marR="38100" marT="38100" marB="38100" anchor="ctr"/>
                </a:tc>
                <a:tc>
                  <a:txBody>
                    <a:bodyPr/>
                    <a:lstStyle/>
                    <a:p>
                      <a:pPr algn="l"/>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100" marR="38100" marT="38100" marB="38100" anchor="ctr"/>
                </a:tc>
                <a:tc>
                  <a:txBody>
                    <a:bodyPr/>
                    <a:lstStyle/>
                    <a:p>
                      <a:pPr algn="l"/>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100" marR="38100" marT="38100" marB="38100" anchor="ctr"/>
                </a:tc>
                <a:tc>
                  <a:txBody>
                    <a:bodyPr/>
                    <a:lstStyle/>
                    <a:p>
                      <a:pPr algn="l"/>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100" marR="38100" marT="38100" marB="38100" anchor="ctr"/>
                </a:tc>
                <a:tc>
                  <a:txBody>
                    <a:bodyPr/>
                    <a:lstStyle/>
                    <a:p>
                      <a:pPr algn="l"/>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100" marR="38100" marT="38100" marB="38100" anchor="ctr"/>
                </a:tc>
                <a:extLst>
                  <a:ext uri="{0D108BD9-81ED-4DB2-BD59-A6C34878D82A}">
                    <a16:rowId xmlns:a16="http://schemas.microsoft.com/office/drawing/2014/main" val="4017661576"/>
                  </a:ext>
                </a:extLst>
              </a:tr>
              <a:tr h="391598">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extLst>
                  <a:ext uri="{0D108BD9-81ED-4DB2-BD59-A6C34878D82A}">
                    <a16:rowId xmlns:a16="http://schemas.microsoft.com/office/drawing/2014/main" val="2934875363"/>
                  </a:ext>
                </a:extLst>
              </a:tr>
              <a:tr h="391598">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extLst>
                  <a:ext uri="{0D108BD9-81ED-4DB2-BD59-A6C34878D82A}">
                    <a16:rowId xmlns:a16="http://schemas.microsoft.com/office/drawing/2014/main" val="1232826312"/>
                  </a:ext>
                </a:extLst>
              </a:tr>
              <a:tr h="391598">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extLst>
                  <a:ext uri="{0D108BD9-81ED-4DB2-BD59-A6C34878D82A}">
                    <a16:rowId xmlns:a16="http://schemas.microsoft.com/office/drawing/2014/main" val="2485618212"/>
                  </a:ext>
                </a:extLst>
              </a:tr>
              <a:tr h="496024">
                <a:tc>
                  <a:txBody>
                    <a:bodyPr/>
                    <a:lstStyle/>
                    <a:p>
                      <a:pPr algn="l"/>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100" marR="38100" marT="38100" marB="38100" anchor="ctr"/>
                </a:tc>
                <a:tc>
                  <a:txBody>
                    <a:bodyPr/>
                    <a:lstStyle/>
                    <a:p>
                      <a:pPr algn="l"/>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100" marR="38100" marT="38100" marB="38100" anchor="ctr"/>
                </a:tc>
                <a:tc>
                  <a:txBody>
                    <a:bodyPr/>
                    <a:lstStyle/>
                    <a:p>
                      <a:pPr algn="l"/>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100" marR="38100" marT="38100" marB="38100" anchor="ctr"/>
                </a:tc>
                <a:tc>
                  <a:txBody>
                    <a:bodyPr/>
                    <a:lstStyle/>
                    <a:p>
                      <a:pPr algn="l"/>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100" marR="38100" marT="38100" marB="38100" anchor="ctr"/>
                </a:tc>
                <a:tc>
                  <a:txBody>
                    <a:bodyPr/>
                    <a:lstStyle/>
                    <a:p>
                      <a:pPr algn="l"/>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100" marR="38100" marT="38100" marB="38100" anchor="ctr"/>
                </a:tc>
                <a:extLst>
                  <a:ext uri="{0D108BD9-81ED-4DB2-BD59-A6C34878D82A}">
                    <a16:rowId xmlns:a16="http://schemas.microsoft.com/office/drawing/2014/main" val="4050790539"/>
                  </a:ext>
                </a:extLst>
              </a:tr>
              <a:tr h="391598">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extLst>
                  <a:ext uri="{0D108BD9-81ED-4DB2-BD59-A6C34878D82A}">
                    <a16:rowId xmlns:a16="http://schemas.microsoft.com/office/drawing/2014/main" val="2332393725"/>
                  </a:ext>
                </a:extLst>
              </a:tr>
              <a:tr h="391598">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extLst>
                  <a:ext uri="{0D108BD9-81ED-4DB2-BD59-A6C34878D82A}">
                    <a16:rowId xmlns:a16="http://schemas.microsoft.com/office/drawing/2014/main" val="1272121596"/>
                  </a:ext>
                </a:extLst>
              </a:tr>
              <a:tr h="391598">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extLst>
                  <a:ext uri="{0D108BD9-81ED-4DB2-BD59-A6C34878D82A}">
                    <a16:rowId xmlns:a16="http://schemas.microsoft.com/office/drawing/2014/main" val="3635404499"/>
                  </a:ext>
                </a:extLst>
              </a:tr>
              <a:tr h="391598">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extLst>
                  <a:ext uri="{0D108BD9-81ED-4DB2-BD59-A6C34878D82A}">
                    <a16:rowId xmlns:a16="http://schemas.microsoft.com/office/drawing/2014/main" val="873445913"/>
                  </a:ext>
                </a:extLst>
              </a:tr>
              <a:tr h="391598">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extLst>
                  <a:ext uri="{0D108BD9-81ED-4DB2-BD59-A6C34878D82A}">
                    <a16:rowId xmlns:a16="http://schemas.microsoft.com/office/drawing/2014/main" val="1950778552"/>
                  </a:ext>
                </a:extLst>
              </a:tr>
              <a:tr h="391597">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tc>
                <a:extLst>
                  <a:ext uri="{0D108BD9-81ED-4DB2-BD59-A6C34878D82A}">
                    <a16:rowId xmlns:a16="http://schemas.microsoft.com/office/drawing/2014/main" val="987639951"/>
                  </a:ext>
                </a:extLst>
              </a:tr>
            </a:tbl>
          </a:graphicData>
        </a:graphic>
      </p:graphicFrame>
      <p:sp>
        <p:nvSpPr>
          <p:cNvPr id="2" name="四角形吹き出し 3">
            <a:extLst>
              <a:ext uri="{FF2B5EF4-FFF2-40B4-BE49-F238E27FC236}">
                <a16:creationId xmlns:a16="http://schemas.microsoft.com/office/drawing/2014/main" id="{511F5DF2-DAD0-A4CD-5394-9023C39FDBA5}"/>
              </a:ext>
            </a:extLst>
          </p:cNvPr>
          <p:cNvSpPr/>
          <p:nvPr/>
        </p:nvSpPr>
        <p:spPr>
          <a:xfrm>
            <a:off x="3619500" y="1106586"/>
            <a:ext cx="2430471" cy="542898"/>
          </a:xfrm>
          <a:prstGeom prst="wedgeRectCallout">
            <a:avLst>
              <a:gd name="adj1" fmla="val -61518"/>
              <a:gd name="adj2" fmla="val -3876"/>
            </a:avLst>
          </a:prstGeom>
          <a:solidFill>
            <a:srgbClr val="FFFFB7"/>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ja-JP" altLang="en-US"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rPr>
              <a:t>投資家にアピールするようなキャッチーなネーミングを考えよう。</a:t>
            </a:r>
          </a:p>
        </p:txBody>
      </p:sp>
      <p:sp>
        <p:nvSpPr>
          <p:cNvPr id="3" name="四角形吹き出し 3">
            <a:extLst>
              <a:ext uri="{FF2B5EF4-FFF2-40B4-BE49-F238E27FC236}">
                <a16:creationId xmlns:a16="http://schemas.microsoft.com/office/drawing/2014/main" id="{A641CF2A-95F4-574C-8FE0-AF6103E2045B}"/>
              </a:ext>
            </a:extLst>
          </p:cNvPr>
          <p:cNvSpPr/>
          <p:nvPr/>
        </p:nvSpPr>
        <p:spPr>
          <a:xfrm>
            <a:off x="3743790" y="7484599"/>
            <a:ext cx="2603722" cy="787182"/>
          </a:xfrm>
          <a:prstGeom prst="wedgeRectCallout">
            <a:avLst>
              <a:gd name="adj1" fmla="val -58336"/>
              <a:gd name="adj2" fmla="val -87191"/>
            </a:avLst>
          </a:prstGeom>
          <a:solidFill>
            <a:srgbClr val="FFFFB7"/>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ja-JP" altLang="en-US"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rPr>
              <a:t>日経平均株価や同業他社との比較など、チェックするポイントを決めた上で値動きを見てみよう。</a:t>
            </a:r>
          </a:p>
        </p:txBody>
      </p:sp>
    </p:spTree>
    <p:extLst>
      <p:ext uri="{BB962C8B-B14F-4D97-AF65-F5344CB8AC3E}">
        <p14:creationId xmlns:p14="http://schemas.microsoft.com/office/powerpoint/2010/main" val="29559835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テキスト ボックス 33">
            <a:extLst>
              <a:ext uri="{FF2B5EF4-FFF2-40B4-BE49-F238E27FC236}">
                <a16:creationId xmlns:a16="http://schemas.microsoft.com/office/drawing/2014/main" id="{22B0803A-0073-481E-AE65-9A88185B7661}"/>
              </a:ext>
            </a:extLst>
          </p:cNvPr>
          <p:cNvSpPr txBox="1"/>
          <p:nvPr/>
        </p:nvSpPr>
        <p:spPr>
          <a:xfrm>
            <a:off x="382655" y="1492703"/>
            <a:ext cx="6099401" cy="461665"/>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ja-JP" altLang="en-US" sz="1200" dirty="0">
                <a:latin typeface="Meiryo UI" panose="020B0604030504040204" pitchFamily="50" charset="-128"/>
                <a:ea typeface="Meiryo UI" panose="020B0604030504040204" pitchFamily="50" charset="-128"/>
                <a:cs typeface="+mn-lt"/>
              </a:rPr>
              <a:t>自分たちが作成し</a:t>
            </a:r>
            <a:r>
              <a:rPr lang="ja-JP" sz="1200" dirty="0">
                <a:latin typeface="Meiryo UI" panose="020B0604030504040204" pitchFamily="50" charset="-128"/>
                <a:ea typeface="Meiryo UI" panose="020B0604030504040204" pitchFamily="50" charset="-128"/>
                <a:cs typeface="+mn-lt"/>
              </a:rPr>
              <a:t>た</a:t>
            </a:r>
            <a:r>
              <a:rPr lang="ja-JP" altLang="en-US" sz="1200" dirty="0">
                <a:latin typeface="Meiryo UI" panose="020B0604030504040204" pitchFamily="50" charset="-128"/>
                <a:ea typeface="Meiryo UI" panose="020B0604030504040204" pitchFamily="50" charset="-128"/>
                <a:cs typeface="+mn-lt"/>
              </a:rPr>
              <a:t>ポートフォリオ（ファ</a:t>
            </a:r>
            <a:r>
              <a:rPr lang="ja-JP" sz="1200" dirty="0">
                <a:latin typeface="Meiryo UI" panose="020B0604030504040204" pitchFamily="50" charset="-128"/>
                <a:ea typeface="Meiryo UI" panose="020B0604030504040204" pitchFamily="50" charset="-128"/>
                <a:cs typeface="+mn-lt"/>
              </a:rPr>
              <a:t>ン</a:t>
            </a:r>
            <a:r>
              <a:rPr lang="ja-JP" altLang="en-US" sz="1200" dirty="0">
                <a:latin typeface="Meiryo UI" panose="020B0604030504040204" pitchFamily="50" charset="-128"/>
                <a:ea typeface="Meiryo UI" panose="020B0604030504040204" pitchFamily="50" charset="-128"/>
                <a:cs typeface="+mn-lt"/>
              </a:rPr>
              <a:t>ド）</a:t>
            </a:r>
            <a:r>
              <a:rPr lang="ja-JP" sz="1200" dirty="0">
                <a:latin typeface="Meiryo UI" panose="020B0604030504040204" pitchFamily="50" charset="-128"/>
                <a:ea typeface="Meiryo UI" panose="020B0604030504040204" pitchFamily="50" charset="-128"/>
                <a:cs typeface="+mn-lt"/>
              </a:rPr>
              <a:t>への賛同者を増やすために、投資家向けにアピールしよう（大</a:t>
            </a:r>
            <a:r>
              <a:rPr lang="ja-JP" altLang="en-US" sz="1200" dirty="0">
                <a:latin typeface="Meiryo UI" panose="020B0604030504040204" pitchFamily="50" charset="-128"/>
                <a:ea typeface="Meiryo UI" panose="020B0604030504040204" pitchFamily="50" charset="-128"/>
                <a:cs typeface="+mn-lt"/>
              </a:rPr>
              <a:t>学</a:t>
            </a:r>
            <a:r>
              <a:rPr lang="ja-JP" sz="1200" dirty="0">
                <a:latin typeface="Meiryo UI" panose="020B0604030504040204" pitchFamily="50" charset="-128"/>
                <a:ea typeface="Meiryo UI" panose="020B0604030504040204" pitchFamily="50" charset="-128"/>
                <a:cs typeface="+mn-lt"/>
              </a:rPr>
              <a:t>生は、</a:t>
            </a:r>
            <a:r>
              <a:rPr lang="ja-JP" altLang="en-US" sz="1200" dirty="0">
                <a:latin typeface="Meiryo UI" panose="020B0604030504040204" pitchFamily="50" charset="-128"/>
                <a:ea typeface="Meiryo UI" panose="020B0604030504040204" pitchFamily="50" charset="-128"/>
                <a:cs typeface="+mn-lt"/>
              </a:rPr>
              <a:t>ここ</a:t>
            </a:r>
            <a:r>
              <a:rPr lang="ja-JP" sz="1200" dirty="0">
                <a:latin typeface="Meiryo UI" panose="020B0604030504040204" pitchFamily="50" charset="-128"/>
                <a:ea typeface="Meiryo UI" panose="020B0604030504040204" pitchFamily="50" charset="-128"/>
                <a:cs typeface="+mn-lt"/>
              </a:rPr>
              <a:t>にポートフォリ</a:t>
            </a:r>
            <a:r>
              <a:rPr lang="ja-JP" altLang="en-US" sz="1200" dirty="0">
                <a:latin typeface="Meiryo UI" panose="020B0604030504040204" pitchFamily="50" charset="-128"/>
                <a:ea typeface="Meiryo UI" panose="020B0604030504040204" pitchFamily="50" charset="-128"/>
                <a:cs typeface="+mn-lt"/>
              </a:rPr>
              <a:t>オ</a:t>
            </a:r>
            <a:r>
              <a:rPr lang="ja-JP" sz="1200" dirty="0">
                <a:latin typeface="Meiryo UI" panose="020B0604030504040204" pitchFamily="50" charset="-128"/>
                <a:ea typeface="Meiryo UI" panose="020B0604030504040204" pitchFamily="50" charset="-128"/>
                <a:cs typeface="+mn-lt"/>
              </a:rPr>
              <a:t>理</a:t>
            </a:r>
            <a:r>
              <a:rPr lang="ja-JP" altLang="en-US" sz="1200" dirty="0">
                <a:latin typeface="Meiryo UI" panose="020B0604030504040204" pitchFamily="50" charset="-128"/>
                <a:ea typeface="Meiryo UI" panose="020B0604030504040204" pitchFamily="50" charset="-128"/>
                <a:cs typeface="+mn-lt"/>
              </a:rPr>
              <a:t>論</a:t>
            </a:r>
            <a:r>
              <a:rPr lang="ja-JP" sz="1200" dirty="0">
                <a:latin typeface="Meiryo UI" panose="020B0604030504040204" pitchFamily="50" charset="-128"/>
                <a:ea typeface="Meiryo UI" panose="020B0604030504040204" pitchFamily="50" charset="-128"/>
                <a:cs typeface="+mn-lt"/>
              </a:rPr>
              <a:t>に基づい</a:t>
            </a:r>
            <a:r>
              <a:rPr lang="ja-JP" altLang="en-US" sz="1200" dirty="0">
                <a:latin typeface="Meiryo UI" panose="020B0604030504040204" pitchFamily="50" charset="-128"/>
                <a:ea typeface="Meiryo UI" panose="020B0604030504040204" pitchFamily="50" charset="-128"/>
                <a:cs typeface="+mn-lt"/>
              </a:rPr>
              <a:t>た</a:t>
            </a:r>
            <a:r>
              <a:rPr lang="ja-JP" sz="1200" dirty="0">
                <a:latin typeface="Meiryo UI" panose="020B0604030504040204" pitchFamily="50" charset="-128"/>
                <a:ea typeface="Meiryo UI" panose="020B0604030504040204" pitchFamily="50" charset="-128"/>
                <a:cs typeface="+mn-lt"/>
              </a:rPr>
              <a:t>考</a:t>
            </a:r>
            <a:r>
              <a:rPr lang="ja-JP" altLang="en-US" sz="1200" dirty="0">
                <a:latin typeface="Meiryo UI" panose="020B0604030504040204" pitchFamily="50" charset="-128"/>
                <a:ea typeface="Meiryo UI" panose="020B0604030504040204" pitchFamily="50" charset="-128"/>
                <a:cs typeface="+mn-lt"/>
              </a:rPr>
              <a:t>察</a:t>
            </a:r>
            <a:r>
              <a:rPr lang="ja-JP" sz="1200" dirty="0">
                <a:latin typeface="Meiryo UI" panose="020B0604030504040204" pitchFamily="50" charset="-128"/>
                <a:ea typeface="Meiryo UI" panose="020B0604030504040204" pitchFamily="50" charset="-128"/>
                <a:cs typeface="+mn-lt"/>
              </a:rPr>
              <a:t>を</a:t>
            </a:r>
            <a:r>
              <a:rPr lang="ja-JP" altLang="en-US" sz="1200" dirty="0">
                <a:latin typeface="Meiryo UI" panose="020B0604030504040204" pitchFamily="50" charset="-128"/>
                <a:ea typeface="Meiryo UI" panose="020B0604030504040204" pitchFamily="50" charset="-128"/>
                <a:cs typeface="+mn-lt"/>
              </a:rPr>
              <a:t>記入しよう）。</a:t>
            </a:r>
            <a:endParaRPr lang="ja-JP" sz="1200" dirty="0">
              <a:latin typeface="Meiryo UI" panose="020B0604030504040204" pitchFamily="50" charset="-128"/>
              <a:ea typeface="Meiryo UI" panose="020B0604030504040204" pitchFamily="50" charset="-128"/>
              <a:cs typeface="+mn-lt"/>
            </a:endParaRPr>
          </a:p>
        </p:txBody>
      </p:sp>
      <p:sp>
        <p:nvSpPr>
          <p:cNvPr id="35" name="テキスト ボックス 34">
            <a:extLst>
              <a:ext uri="{FF2B5EF4-FFF2-40B4-BE49-F238E27FC236}">
                <a16:creationId xmlns:a16="http://schemas.microsoft.com/office/drawing/2014/main" id="{D06460C2-33AC-414C-8A1B-A4B5DDC6F0BE}"/>
              </a:ext>
            </a:extLst>
          </p:cNvPr>
          <p:cNvSpPr txBox="1"/>
          <p:nvPr/>
        </p:nvSpPr>
        <p:spPr>
          <a:xfrm>
            <a:off x="382263" y="583917"/>
            <a:ext cx="6099793" cy="338554"/>
          </a:xfrm>
          <a:prstGeom prst="rect">
            <a:avLst/>
          </a:prstGeom>
          <a:solidFill>
            <a:schemeClr val="bg1">
              <a:lumMod val="75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sz="1600" b="1" dirty="0">
                <a:latin typeface="Meiryo UI" panose="020B0604030504040204" pitchFamily="50" charset="-128"/>
                <a:ea typeface="Meiryo UI" panose="020B0604030504040204" pitchFamily="50" charset="-128"/>
                <a:cs typeface="+mn-lt"/>
              </a:rPr>
              <a:t>４．投資家へのアピール</a:t>
            </a:r>
            <a:endParaRPr lang="ja-JP" dirty="0">
              <a:latin typeface="Meiryo UI" panose="020B0604030504040204" pitchFamily="50" charset="-128"/>
              <a:ea typeface="Meiryo UI" panose="020B0604030504040204" pitchFamily="50" charset="-128"/>
              <a:cs typeface="Calibri"/>
            </a:endParaRPr>
          </a:p>
        </p:txBody>
      </p:sp>
      <p:sp>
        <p:nvSpPr>
          <p:cNvPr id="23" name="正方形/長方形 22">
            <a:extLst>
              <a:ext uri="{FF2B5EF4-FFF2-40B4-BE49-F238E27FC236}">
                <a16:creationId xmlns:a16="http://schemas.microsoft.com/office/drawing/2014/main" id="{CCD2B9B1-0AC4-4884-B96B-E4B0CEA93E6C}"/>
              </a:ext>
            </a:extLst>
          </p:cNvPr>
          <p:cNvSpPr/>
          <p:nvPr/>
        </p:nvSpPr>
        <p:spPr>
          <a:xfrm>
            <a:off x="382655" y="2147229"/>
            <a:ext cx="6099401" cy="7471112"/>
          </a:xfrm>
          <a:prstGeom prst="rect">
            <a:avLst/>
          </a:prstGeom>
          <a:no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4EDF2295-CD51-A045-6C8C-F6F39486AC06}"/>
              </a:ext>
            </a:extLst>
          </p:cNvPr>
          <p:cNvSpPr txBox="1"/>
          <p:nvPr/>
        </p:nvSpPr>
        <p:spPr>
          <a:xfrm>
            <a:off x="379299" y="921599"/>
            <a:ext cx="6096438" cy="461665"/>
          </a:xfrm>
          <a:prstGeom prst="rect">
            <a:avLst/>
          </a:prstGeom>
          <a:noFill/>
          <a:ln>
            <a:solidFill>
              <a:schemeClr val="bg1">
                <a:lumMod val="75000"/>
              </a:schemeClr>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US" altLang="ja-JP" sz="1200" dirty="0">
                <a:solidFill>
                  <a:srgbClr val="FF0000"/>
                </a:solidFill>
                <a:latin typeface="Meiryo UI" panose="020B0604030504040204" pitchFamily="50" charset="-128"/>
                <a:ea typeface="Meiryo UI" panose="020B0604030504040204" pitchFamily="50" charset="-128"/>
                <a:cs typeface="+mn-lt"/>
              </a:rPr>
              <a:t>&lt;</a:t>
            </a:r>
            <a:r>
              <a:rPr lang="ja-JP" altLang="en-US" sz="1200" dirty="0">
                <a:solidFill>
                  <a:srgbClr val="FF0000"/>
                </a:solidFill>
                <a:latin typeface="Meiryo UI" panose="020B0604030504040204" pitchFamily="50" charset="-128"/>
                <a:ea typeface="Meiryo UI" panose="020B0604030504040204" pitchFamily="50" charset="-128"/>
                <a:cs typeface="+mn-lt"/>
              </a:rPr>
              <a:t>学習ガイドブックの関連箇所</a:t>
            </a:r>
            <a:r>
              <a:rPr lang="en-US" altLang="ja-JP" sz="1200" dirty="0">
                <a:solidFill>
                  <a:srgbClr val="FF0000"/>
                </a:solidFill>
                <a:latin typeface="Meiryo UI" panose="020B0604030504040204" pitchFamily="50" charset="-128"/>
                <a:ea typeface="Meiryo UI" panose="020B0604030504040204" pitchFamily="50" charset="-128"/>
                <a:cs typeface="+mn-lt"/>
              </a:rPr>
              <a:t>&gt;</a:t>
            </a:r>
          </a:p>
          <a:p>
            <a:pPr algn="just"/>
            <a:r>
              <a:rPr lang="en-US" altLang="ja-JP" sz="1200" dirty="0">
                <a:solidFill>
                  <a:srgbClr val="FF0000"/>
                </a:solidFill>
                <a:latin typeface="Meiryo UI" panose="020B0604030504040204" pitchFamily="50" charset="-128"/>
                <a:ea typeface="Meiryo UI" panose="020B0604030504040204" pitchFamily="50" charset="-128"/>
                <a:cs typeface="+mn-lt"/>
              </a:rPr>
              <a:t>【</a:t>
            </a:r>
            <a:r>
              <a:rPr lang="ja-JP" altLang="en-US" sz="1200" dirty="0">
                <a:solidFill>
                  <a:srgbClr val="FF0000"/>
                </a:solidFill>
                <a:latin typeface="Meiryo UI" panose="020B0604030504040204" pitchFamily="50" charset="-128"/>
                <a:ea typeface="Meiryo UI" panose="020B0604030504040204" pitchFamily="50" charset="-128"/>
                <a:cs typeface="+mn-lt"/>
              </a:rPr>
              <a:t>レポート作成</a:t>
            </a:r>
            <a:r>
              <a:rPr lang="en-US" altLang="ja-JP" sz="1200" dirty="0">
                <a:solidFill>
                  <a:srgbClr val="FF0000"/>
                </a:solidFill>
                <a:latin typeface="Meiryo UI" panose="020B0604030504040204" pitchFamily="50" charset="-128"/>
                <a:ea typeface="Meiryo UI" panose="020B0604030504040204" pitchFamily="50" charset="-128"/>
                <a:cs typeface="+mn-lt"/>
              </a:rPr>
              <a:t>】</a:t>
            </a:r>
            <a:r>
              <a:rPr lang="ja-JP" altLang="en-US" sz="1200" dirty="0">
                <a:solidFill>
                  <a:srgbClr val="FF0000"/>
                </a:solidFill>
                <a:latin typeface="Meiryo UI" panose="020B0604030504040204" pitchFamily="50" charset="-128"/>
                <a:ea typeface="Meiryo UI" panose="020B0604030504040204" pitchFamily="50" charset="-128"/>
                <a:cs typeface="+mn-lt"/>
              </a:rPr>
              <a:t>　</a:t>
            </a:r>
            <a:r>
              <a:rPr lang="en-US" altLang="ja-JP" sz="1200" dirty="0">
                <a:solidFill>
                  <a:srgbClr val="FF0000"/>
                </a:solidFill>
                <a:latin typeface="Meiryo UI" panose="020B0604030504040204" pitchFamily="50" charset="-128"/>
                <a:ea typeface="Meiryo UI" panose="020B0604030504040204" pitchFamily="50" charset="-128"/>
                <a:cs typeface="+mn-lt"/>
              </a:rPr>
              <a:t>4.</a:t>
            </a:r>
            <a:r>
              <a:rPr lang="ja-JP" altLang="en-US" sz="1200" dirty="0">
                <a:solidFill>
                  <a:srgbClr val="FF0000"/>
                </a:solidFill>
                <a:latin typeface="Meiryo UI" panose="020B0604030504040204" pitchFamily="50" charset="-128"/>
                <a:ea typeface="Meiryo UI" panose="020B0604030504040204" pitchFamily="50" charset="-128"/>
                <a:cs typeface="+mn-lt"/>
              </a:rPr>
              <a:t>投資家へのアピールのポイント</a:t>
            </a:r>
            <a:endParaRPr lang="ja-JP" dirty="0">
              <a:latin typeface="Meiryo UI" panose="020B0604030504040204" pitchFamily="50" charset="-128"/>
              <a:ea typeface="Meiryo UI" panose="020B0604030504040204" pitchFamily="50" charset="-128"/>
              <a:cs typeface="+mn-lt"/>
            </a:endParaRPr>
          </a:p>
        </p:txBody>
      </p:sp>
    </p:spTree>
    <p:extLst>
      <p:ext uri="{BB962C8B-B14F-4D97-AF65-F5344CB8AC3E}">
        <p14:creationId xmlns:p14="http://schemas.microsoft.com/office/powerpoint/2010/main" val="31909303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E2462E90-DEDA-4411-ADD7-A8B873FFC243}"/>
              </a:ext>
            </a:extLst>
          </p:cNvPr>
          <p:cNvSpPr txBox="1"/>
          <p:nvPr/>
        </p:nvSpPr>
        <p:spPr>
          <a:xfrm>
            <a:off x="377598" y="1489439"/>
            <a:ext cx="6105295" cy="276999"/>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ja-JP" altLang="en-US" sz="1200" dirty="0">
                <a:latin typeface="Meiryo UI" panose="020B0604030504040204" pitchFamily="50" charset="-128"/>
                <a:ea typeface="Meiryo UI" panose="020B0604030504040204" pitchFamily="50" charset="-128"/>
                <a:cs typeface="+mn-lt"/>
              </a:rPr>
              <a:t>日経</a:t>
            </a:r>
            <a:r>
              <a:rPr lang="en-US" altLang="ja-JP" sz="1200" dirty="0">
                <a:latin typeface="Meiryo UI" panose="020B0604030504040204" pitchFamily="50" charset="-128"/>
                <a:ea typeface="Meiryo UI" panose="020B0604030504040204" pitchFamily="50" charset="-128"/>
                <a:cs typeface="+mn-lt"/>
              </a:rPr>
              <a:t>ST</a:t>
            </a:r>
            <a:r>
              <a:rPr lang="ja-JP" sz="1200" dirty="0">
                <a:latin typeface="Meiryo UI" panose="020B0604030504040204" pitchFamily="50" charset="-128"/>
                <a:ea typeface="Meiryo UI" panose="020B0604030504040204" pitchFamily="50" charset="-128"/>
                <a:cs typeface="+mn-lt"/>
              </a:rPr>
              <a:t>OC</a:t>
            </a:r>
            <a:r>
              <a:rPr lang="en-US" altLang="ja-JP" sz="1200" dirty="0">
                <a:latin typeface="Meiryo UI" panose="020B0604030504040204" pitchFamily="50" charset="-128"/>
                <a:ea typeface="Meiryo UI" panose="020B0604030504040204" pitchFamily="50" charset="-128"/>
                <a:cs typeface="+mn-lt"/>
              </a:rPr>
              <a:t>K</a:t>
            </a:r>
            <a:r>
              <a:rPr lang="ja-JP" sz="1200" dirty="0">
                <a:latin typeface="Meiryo UI" panose="020B0604030504040204" pitchFamily="50" charset="-128"/>
                <a:ea typeface="Meiryo UI" panose="020B0604030504040204" pitchFamily="50" charset="-128"/>
                <a:cs typeface="+mn-lt"/>
              </a:rPr>
              <a:t>リ</a:t>
            </a:r>
            <a:r>
              <a:rPr lang="ja-JP" altLang="en-US" sz="1200" dirty="0">
                <a:latin typeface="Meiryo UI" panose="020B0604030504040204" pitchFamily="50" charset="-128"/>
                <a:ea typeface="Meiryo UI" panose="020B0604030504040204" pitchFamily="50" charset="-128"/>
                <a:cs typeface="+mn-lt"/>
              </a:rPr>
              <a:t>ー</a:t>
            </a:r>
            <a:r>
              <a:rPr lang="ja-JP" sz="1200" dirty="0">
                <a:latin typeface="Meiryo UI" panose="020B0604030504040204" pitchFamily="50" charset="-128"/>
                <a:ea typeface="Meiryo UI" panose="020B0604030504040204" pitchFamily="50" charset="-128"/>
                <a:cs typeface="+mn-lt"/>
              </a:rPr>
              <a:t>グを通</a:t>
            </a:r>
            <a:r>
              <a:rPr lang="ja-JP" altLang="en-US" sz="1200" dirty="0">
                <a:latin typeface="Meiryo UI" panose="020B0604030504040204" pitchFamily="50" charset="-128"/>
                <a:ea typeface="Meiryo UI" panose="020B0604030504040204" pitchFamily="50" charset="-128"/>
                <a:cs typeface="+mn-lt"/>
              </a:rPr>
              <a:t>して学んだ</a:t>
            </a:r>
            <a:r>
              <a:rPr lang="ja-JP" sz="1200" dirty="0">
                <a:latin typeface="Meiryo UI" panose="020B0604030504040204" pitchFamily="50" charset="-128"/>
                <a:ea typeface="Meiryo UI" panose="020B0604030504040204" pitchFamily="50" charset="-128"/>
                <a:cs typeface="+mn-lt"/>
              </a:rPr>
              <a:t>ことをまとめよう。</a:t>
            </a:r>
            <a:endParaRPr lang="ja-JP" altLang="en-US" dirty="0">
              <a:latin typeface="Meiryo UI" panose="020B0604030504040204" pitchFamily="50" charset="-128"/>
              <a:ea typeface="Meiryo UI" panose="020B0604030504040204" pitchFamily="50" charset="-128"/>
              <a:cs typeface="+mn-lt"/>
            </a:endParaRPr>
          </a:p>
        </p:txBody>
      </p:sp>
      <p:sp>
        <p:nvSpPr>
          <p:cNvPr id="6" name="テキスト ボックス 5">
            <a:extLst>
              <a:ext uri="{FF2B5EF4-FFF2-40B4-BE49-F238E27FC236}">
                <a16:creationId xmlns:a16="http://schemas.microsoft.com/office/drawing/2014/main" id="{0A935BC3-7F31-424E-A41D-FDF16E311708}"/>
              </a:ext>
            </a:extLst>
          </p:cNvPr>
          <p:cNvSpPr txBox="1"/>
          <p:nvPr/>
        </p:nvSpPr>
        <p:spPr>
          <a:xfrm>
            <a:off x="376080" y="572149"/>
            <a:ext cx="6106813" cy="338554"/>
          </a:xfrm>
          <a:prstGeom prst="rect">
            <a:avLst/>
          </a:prstGeom>
          <a:solidFill>
            <a:schemeClr val="bg1">
              <a:lumMod val="75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altLang="en-US" sz="1600" b="1" dirty="0">
                <a:latin typeface="Meiryo UI" panose="020B0604030504040204" pitchFamily="50" charset="-128"/>
                <a:ea typeface="Meiryo UI" panose="020B0604030504040204" pitchFamily="50" charset="-128"/>
                <a:cs typeface="+mn-lt"/>
              </a:rPr>
              <a:t>５</a:t>
            </a:r>
            <a:r>
              <a:rPr lang="ja-JP" sz="1600" b="1" dirty="0">
                <a:latin typeface="Meiryo UI" panose="020B0604030504040204" pitchFamily="50" charset="-128"/>
                <a:ea typeface="Meiryo UI" panose="020B0604030504040204" pitchFamily="50" charset="-128"/>
                <a:cs typeface="+mn-lt"/>
              </a:rPr>
              <a:t>．</a:t>
            </a:r>
            <a:r>
              <a:rPr lang="ja-JP" altLang="en-US" sz="1600" b="1" dirty="0">
                <a:latin typeface="Meiryo UI" panose="020B0604030504040204" pitchFamily="50" charset="-128"/>
                <a:ea typeface="Meiryo UI" panose="020B0604030504040204" pitchFamily="50" charset="-128"/>
                <a:cs typeface="+mn-lt"/>
              </a:rPr>
              <a:t>日経</a:t>
            </a:r>
            <a:r>
              <a:rPr lang="en-US" altLang="ja-JP" sz="1600" b="1" dirty="0">
                <a:latin typeface="Meiryo UI" panose="020B0604030504040204" pitchFamily="50" charset="-128"/>
                <a:ea typeface="Meiryo UI" panose="020B0604030504040204" pitchFamily="50" charset="-128"/>
                <a:cs typeface="+mn-lt"/>
              </a:rPr>
              <a:t>STOCK</a:t>
            </a:r>
            <a:r>
              <a:rPr lang="ja-JP" altLang="en-US" sz="1600" b="1" dirty="0">
                <a:latin typeface="Meiryo UI" panose="020B0604030504040204" pitchFamily="50" charset="-128"/>
                <a:ea typeface="Meiryo UI" panose="020B0604030504040204" pitchFamily="50" charset="-128"/>
                <a:cs typeface="+mn-lt"/>
              </a:rPr>
              <a:t>リ</a:t>
            </a:r>
            <a:r>
              <a:rPr lang="ja-JP" sz="1600" b="1" dirty="0">
                <a:latin typeface="Meiryo UI" panose="020B0604030504040204" pitchFamily="50" charset="-128"/>
                <a:ea typeface="Meiryo UI" panose="020B0604030504040204" pitchFamily="50" charset="-128"/>
                <a:cs typeface="+mn-lt"/>
              </a:rPr>
              <a:t>ー</a:t>
            </a:r>
            <a:r>
              <a:rPr lang="ja-JP" altLang="en-US" sz="1600" b="1" dirty="0">
                <a:latin typeface="Meiryo UI" panose="020B0604030504040204" pitchFamily="50" charset="-128"/>
                <a:ea typeface="Meiryo UI" panose="020B0604030504040204" pitchFamily="50" charset="-128"/>
                <a:cs typeface="+mn-lt"/>
              </a:rPr>
              <a:t>グを通して学んだこと</a:t>
            </a:r>
            <a:endParaRPr lang="ja-JP" altLang="en-US" dirty="0">
              <a:latin typeface="Meiryo UI" panose="020B0604030504040204" pitchFamily="50" charset="-128"/>
              <a:ea typeface="Meiryo UI" panose="020B0604030504040204" pitchFamily="50" charset="-128"/>
              <a:cs typeface="Calibri"/>
            </a:endParaRPr>
          </a:p>
        </p:txBody>
      </p:sp>
      <p:sp>
        <p:nvSpPr>
          <p:cNvPr id="7" name="正方形/長方形 6">
            <a:extLst>
              <a:ext uri="{FF2B5EF4-FFF2-40B4-BE49-F238E27FC236}">
                <a16:creationId xmlns:a16="http://schemas.microsoft.com/office/drawing/2014/main" id="{09DC2D89-1694-41CA-B5B7-421C9D3F582C}"/>
              </a:ext>
            </a:extLst>
          </p:cNvPr>
          <p:cNvSpPr/>
          <p:nvPr/>
        </p:nvSpPr>
        <p:spPr>
          <a:xfrm>
            <a:off x="377031" y="1851689"/>
            <a:ext cx="6105295" cy="7785731"/>
          </a:xfrm>
          <a:prstGeom prst="rect">
            <a:avLst/>
          </a:prstGeom>
          <a:no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F495CB81-52B9-0ED7-5E05-5D43DB3B6055}"/>
              </a:ext>
            </a:extLst>
          </p:cNvPr>
          <p:cNvSpPr txBox="1"/>
          <p:nvPr/>
        </p:nvSpPr>
        <p:spPr>
          <a:xfrm>
            <a:off x="375512" y="910703"/>
            <a:ext cx="6105295" cy="461665"/>
          </a:xfrm>
          <a:prstGeom prst="rect">
            <a:avLst/>
          </a:prstGeom>
          <a:noFill/>
          <a:ln>
            <a:solidFill>
              <a:schemeClr val="bg1">
                <a:lumMod val="75000"/>
              </a:schemeClr>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US" altLang="ja-JP" sz="1200" dirty="0">
                <a:solidFill>
                  <a:srgbClr val="FF0000"/>
                </a:solidFill>
                <a:latin typeface="Meiryo UI" panose="020B0604030504040204" pitchFamily="50" charset="-128"/>
                <a:ea typeface="Meiryo UI" panose="020B0604030504040204" pitchFamily="50" charset="-128"/>
                <a:cs typeface="+mn-lt"/>
              </a:rPr>
              <a:t>&lt;</a:t>
            </a:r>
            <a:r>
              <a:rPr lang="ja-JP" altLang="en-US" sz="1200" dirty="0">
                <a:solidFill>
                  <a:srgbClr val="FF0000"/>
                </a:solidFill>
                <a:latin typeface="Meiryo UI" panose="020B0604030504040204" pitchFamily="50" charset="-128"/>
                <a:ea typeface="Meiryo UI" panose="020B0604030504040204" pitchFamily="50" charset="-128"/>
                <a:cs typeface="+mn-lt"/>
              </a:rPr>
              <a:t>学習ガイドブックの関連箇所</a:t>
            </a:r>
            <a:r>
              <a:rPr lang="en-US" altLang="ja-JP" sz="1200" dirty="0">
                <a:solidFill>
                  <a:srgbClr val="FF0000"/>
                </a:solidFill>
                <a:latin typeface="Meiryo UI" panose="020B0604030504040204" pitchFamily="50" charset="-128"/>
                <a:ea typeface="Meiryo UI" panose="020B0604030504040204" pitchFamily="50" charset="-128"/>
                <a:cs typeface="+mn-lt"/>
              </a:rPr>
              <a:t>&gt;</a:t>
            </a:r>
          </a:p>
          <a:p>
            <a:pPr algn="just"/>
            <a:r>
              <a:rPr lang="en-US" altLang="ja-JP" sz="1200" dirty="0">
                <a:solidFill>
                  <a:srgbClr val="FF0000"/>
                </a:solidFill>
                <a:latin typeface="Meiryo UI" panose="020B0604030504040204" pitchFamily="50" charset="-128"/>
                <a:ea typeface="Meiryo UI" panose="020B0604030504040204" pitchFamily="50" charset="-128"/>
                <a:cs typeface="+mn-lt"/>
              </a:rPr>
              <a:t>【</a:t>
            </a:r>
            <a:r>
              <a:rPr lang="ja-JP" altLang="en-US" sz="1200" dirty="0">
                <a:solidFill>
                  <a:srgbClr val="FF0000"/>
                </a:solidFill>
                <a:latin typeface="Meiryo UI" panose="020B0604030504040204" pitchFamily="50" charset="-128"/>
                <a:ea typeface="Meiryo UI" panose="020B0604030504040204" pitchFamily="50" charset="-128"/>
                <a:cs typeface="+mn-lt"/>
              </a:rPr>
              <a:t>レポート作成</a:t>
            </a:r>
            <a:r>
              <a:rPr lang="en-US" altLang="ja-JP" sz="1200" dirty="0">
                <a:solidFill>
                  <a:srgbClr val="FF0000"/>
                </a:solidFill>
                <a:latin typeface="Meiryo UI" panose="020B0604030504040204" pitchFamily="50" charset="-128"/>
                <a:ea typeface="Meiryo UI" panose="020B0604030504040204" pitchFamily="50" charset="-128"/>
                <a:cs typeface="+mn-lt"/>
              </a:rPr>
              <a:t>】</a:t>
            </a:r>
            <a:r>
              <a:rPr lang="ja-JP" altLang="en-US" sz="1200" dirty="0">
                <a:solidFill>
                  <a:srgbClr val="FF0000"/>
                </a:solidFill>
                <a:latin typeface="Meiryo UI" panose="020B0604030504040204" pitchFamily="50" charset="-128"/>
                <a:ea typeface="Meiryo UI" panose="020B0604030504040204" pitchFamily="50" charset="-128"/>
                <a:cs typeface="+mn-lt"/>
              </a:rPr>
              <a:t>　</a:t>
            </a:r>
            <a:r>
              <a:rPr lang="en-US" altLang="ja-JP" sz="1200" dirty="0">
                <a:solidFill>
                  <a:srgbClr val="FF0000"/>
                </a:solidFill>
                <a:latin typeface="Meiryo UI" panose="020B0604030504040204" pitchFamily="50" charset="-128"/>
                <a:ea typeface="Meiryo UI" panose="020B0604030504040204" pitchFamily="50" charset="-128"/>
                <a:cs typeface="+mn-lt"/>
              </a:rPr>
              <a:t>5.</a:t>
            </a:r>
            <a:r>
              <a:rPr lang="ja-JP" altLang="en-US" sz="1200" dirty="0">
                <a:solidFill>
                  <a:srgbClr val="FF0000"/>
                </a:solidFill>
                <a:latin typeface="Meiryo UI" panose="020B0604030504040204" pitchFamily="50" charset="-128"/>
                <a:ea typeface="Meiryo UI" panose="020B0604030504040204" pitchFamily="50" charset="-128"/>
                <a:cs typeface="+mn-lt"/>
              </a:rPr>
              <a:t>レポート全体のまとめ方</a:t>
            </a:r>
            <a:endParaRPr lang="ja-JP" dirty="0">
              <a:latin typeface="Meiryo UI" panose="020B0604030504040204" pitchFamily="50" charset="-128"/>
              <a:ea typeface="Meiryo UI" panose="020B0604030504040204" pitchFamily="50" charset="-128"/>
              <a:cs typeface="+mn-lt"/>
            </a:endParaRPr>
          </a:p>
        </p:txBody>
      </p:sp>
      <p:sp>
        <p:nvSpPr>
          <p:cNvPr id="3" name="四角形吹き出し 3">
            <a:extLst>
              <a:ext uri="{FF2B5EF4-FFF2-40B4-BE49-F238E27FC236}">
                <a16:creationId xmlns:a16="http://schemas.microsoft.com/office/drawing/2014/main" id="{C3F9295C-DDA1-6C8B-929B-D29118549EC3}"/>
              </a:ext>
            </a:extLst>
          </p:cNvPr>
          <p:cNvSpPr/>
          <p:nvPr/>
        </p:nvSpPr>
        <p:spPr>
          <a:xfrm>
            <a:off x="1544355" y="2199306"/>
            <a:ext cx="4280248" cy="1423498"/>
          </a:xfrm>
          <a:prstGeom prst="wedgeRectCallout">
            <a:avLst>
              <a:gd name="adj1" fmla="val -63628"/>
              <a:gd name="adj2" fmla="val -50592"/>
            </a:avLst>
          </a:prstGeom>
          <a:solidFill>
            <a:srgbClr val="FFFFB7"/>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ja-JP" altLang="en-US"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rPr>
              <a:t>＜例＞</a:t>
            </a:r>
          </a:p>
          <a:p>
            <a:pPr algn="l"/>
            <a:r>
              <a:rPr lang="ja-JP" altLang="en-US"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rPr>
              <a:t>〇「個人の投資家が社会に与える働き」など日経</a:t>
            </a:r>
            <a:r>
              <a:rPr lang="en-US" altLang="ja-JP"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rPr>
              <a:t>STOCK</a:t>
            </a:r>
            <a:r>
              <a:rPr lang="ja-JP" altLang="en-US"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rPr>
              <a:t>リーグを通して学んだこと</a:t>
            </a:r>
          </a:p>
          <a:p>
            <a:pPr algn="l"/>
            <a:r>
              <a:rPr lang="ja-JP" altLang="en-US"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rPr>
              <a:t>〇「こうした方がよかった」、「次はこんなファンドを組んでみたい」など自分たちが学習したことを振り返って感じたこと</a:t>
            </a:r>
          </a:p>
          <a:p>
            <a:pPr algn="l"/>
            <a:r>
              <a:rPr lang="ja-JP" altLang="en-US" sz="1100" b="1" kern="100" dirty="0">
                <a:solidFill>
                  <a:srgbClr val="0070C0"/>
                </a:solidFill>
                <a:effectLst/>
                <a:latin typeface="Meiryo UI" panose="020B0604030504040204" pitchFamily="50" charset="-128"/>
                <a:ea typeface="Meiryo UI" panose="020B0604030504040204" pitchFamily="50" charset="-128"/>
                <a:cs typeface="Times New Roman" panose="02020603050405020304" pitchFamily="18" charset="0"/>
              </a:rPr>
              <a:t>〇企業調査などを行って感じたこと　　　　他</a:t>
            </a:r>
          </a:p>
        </p:txBody>
      </p:sp>
    </p:spTree>
    <p:extLst>
      <p:ext uri="{BB962C8B-B14F-4D97-AF65-F5344CB8AC3E}">
        <p14:creationId xmlns:p14="http://schemas.microsoft.com/office/powerpoint/2010/main" val="9800462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04C7E"/>
      </a:dk2>
      <a:lt2>
        <a:srgbClr val="EBEBEB"/>
      </a:lt2>
      <a:accent1>
        <a:srgbClr val="94CE67"/>
      </a:accent1>
      <a:accent2>
        <a:srgbClr val="49D1CD"/>
      </a:accent2>
      <a:accent3>
        <a:srgbClr val="61A5D6"/>
      </a:accent3>
      <a:accent4>
        <a:srgbClr val="9D8CD3"/>
      </a:accent4>
      <a:accent5>
        <a:srgbClr val="E45C8A"/>
      </a:accent5>
      <a:accent6>
        <a:srgbClr val="F98C61"/>
      </a:accent6>
      <a:hlink>
        <a:srgbClr val="AAF172"/>
      </a:hlink>
      <a:folHlink>
        <a:srgbClr val="E7F19A"/>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E44E6A2F-09CD-4BE0-B42D-107FF03CEED6}"/>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DB8711EA86A2FC4487DD9C9ADF260BEC" ma:contentTypeVersion="16" ma:contentTypeDescription="新しいドキュメントを作成します。" ma:contentTypeScope="" ma:versionID="a6c33e5109a8d8b5ce65a839e11badf9">
  <xsd:schema xmlns:xsd="http://www.w3.org/2001/XMLSchema" xmlns:xs="http://www.w3.org/2001/XMLSchema" xmlns:p="http://schemas.microsoft.com/office/2006/metadata/properties" xmlns:ns2="4528b639-b1d8-41ce-89c8-01eda0a4c647" xmlns:ns3="ac8c2b2e-cb51-4233-9896-12c2db35c42a" targetNamespace="http://schemas.microsoft.com/office/2006/metadata/properties" ma:root="true" ma:fieldsID="dfa8b71874a3c49c20efcab497f2cc04" ns2:_="" ns3:_="">
    <xsd:import namespace="4528b639-b1d8-41ce-89c8-01eda0a4c647"/>
    <xsd:import namespace="ac8c2b2e-cb51-4233-9896-12c2db35c42a"/>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ServiceObjectDetectorVersions" minOccurs="0"/>
                <xsd:element ref="ns2:MediaLengthInSeconds" minOccurs="0"/>
                <xsd:element ref="ns2:MediaServiceLocation"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28b639-b1d8-41ce-89c8-01eda0a4c64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b66db10b-adbb-4908-8d1e-2c392936bb4e"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BillingMetadata" ma:index="2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c8c2b2e-cb51-4233-9896-12c2db35c42a"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a118a56c-4e2f-48b1-bbde-566d93d0a935}" ma:internalName="TaxCatchAll" ma:showField="CatchAllData" ma:web="ac8c2b2e-cb51-4233-9896-12c2db35c42a">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4528b639-b1d8-41ce-89c8-01eda0a4c647">
      <Terms xmlns="http://schemas.microsoft.com/office/infopath/2007/PartnerControls"/>
    </lcf76f155ced4ddcb4097134ff3c332f>
    <TaxCatchAll xmlns="ac8c2b2e-cb51-4233-9896-12c2db35c42a" xsi:nil="true"/>
  </documentManagement>
</p:properties>
</file>

<file path=customXml/itemProps1.xml><?xml version="1.0" encoding="utf-8"?>
<ds:datastoreItem xmlns:ds="http://schemas.openxmlformats.org/officeDocument/2006/customXml" ds:itemID="{5569FEA4-C119-42D7-9C09-5401C9C0109B}">
  <ds:schemaRefs>
    <ds:schemaRef ds:uri="http://schemas.microsoft.com/sharepoint/v3/contenttype/forms"/>
  </ds:schemaRefs>
</ds:datastoreItem>
</file>

<file path=customXml/itemProps2.xml><?xml version="1.0" encoding="utf-8"?>
<ds:datastoreItem xmlns:ds="http://schemas.openxmlformats.org/officeDocument/2006/customXml" ds:itemID="{BA28A191-46BC-45B9-B872-8116A9436B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528b639-b1d8-41ce-89c8-01eda0a4c647"/>
    <ds:schemaRef ds:uri="ac8c2b2e-cb51-4233-9896-12c2db35c42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8C3CFBC-390A-491D-80E8-0FFB0C18E973}">
  <ds:schemaRefs>
    <ds:schemaRef ds:uri="http://schemas.microsoft.com/office/2006/metadata/properties"/>
    <ds:schemaRef ds:uri="http://schemas.microsoft.com/office/infopath/2007/PartnerControls"/>
    <ds:schemaRef ds:uri="4528b639-b1d8-41ce-89c8-01eda0a4c647"/>
    <ds:schemaRef ds:uri="ac8c2b2e-cb51-4233-9896-12c2db35c42a"/>
  </ds:schemaRefs>
</ds:datastoreItem>
</file>

<file path=docProps/app.xml><?xml version="1.0" encoding="utf-8"?>
<Properties xmlns="http://schemas.openxmlformats.org/officeDocument/2006/extended-properties" xmlns:vt="http://schemas.openxmlformats.org/officeDocument/2006/docPropsVTypes">
  <TotalTime>2267</TotalTime>
  <Words>1227</Words>
  <PresentationFormat>A4 210 x 297 mm</PresentationFormat>
  <Paragraphs>132</Paragraphs>
  <Slides>10</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10</vt:i4>
      </vt:variant>
    </vt:vector>
  </HeadingPairs>
  <TitlesOfParts>
    <vt:vector size="17" baseType="lpstr">
      <vt:lpstr>Meiryo UI</vt:lpstr>
      <vt:lpstr>游ゴシック</vt:lpstr>
      <vt:lpstr>Arial</vt:lpstr>
      <vt:lpstr>Calibri</vt:lpstr>
      <vt:lpstr>Calibri Light</vt:lpstr>
      <vt:lpstr>Helvetica</vt:lpstr>
      <vt:lpstr>Celestial</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2024-05-15T12:26:31Z</cp:lastPrinted>
  <dcterms:created xsi:type="dcterms:W3CDTF">2021-04-14T04:43:21Z</dcterms:created>
  <dcterms:modified xsi:type="dcterms:W3CDTF">2025-05-20T10:52:07Z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0x010100DB8711EA86A2FC4487DD9C9ADF260BEC</vt:lpwstr>
  </property>
  <property fmtid="{D5CDD505-2E9C-101B-9397-08002B2CF9AE}" pid="3" name="MediaServiceImageTags">
    <vt:lpwstr/>
  </property>
</Properties>
</file>