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7" r:id="rId4"/>
  </p:sldMasterIdLst>
  <p:notesMasterIdLst>
    <p:notesMasterId r:id="rId16"/>
  </p:notesMasterIdLst>
  <p:handoutMasterIdLst>
    <p:handoutMasterId r:id="rId17"/>
  </p:handoutMasterIdLst>
  <p:sldIdLst>
    <p:sldId id="256" r:id="rId5"/>
    <p:sldId id="264" r:id="rId6"/>
    <p:sldId id="265" r:id="rId7"/>
    <p:sldId id="260" r:id="rId8"/>
    <p:sldId id="269" r:id="rId9"/>
    <p:sldId id="261" r:id="rId10"/>
    <p:sldId id="268" r:id="rId11"/>
    <p:sldId id="263" r:id="rId12"/>
    <p:sldId id="267" r:id="rId13"/>
    <p:sldId id="270" r:id="rId14"/>
    <p:sldId id="266" r:id="rId15"/>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97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09" autoAdjust="0"/>
    <p:restoredTop sz="94660"/>
  </p:normalViewPr>
  <p:slideViewPr>
    <p:cSldViewPr snapToGrid="0">
      <p:cViewPr varScale="1">
        <p:scale>
          <a:sx n="61" d="100"/>
          <a:sy n="61" d="100"/>
        </p:scale>
        <p:origin x="2084" y="268"/>
      </p:cViewPr>
      <p:guideLst/>
    </p:cSldViewPr>
  </p:slideViewPr>
  <p:notesTextViewPr>
    <p:cViewPr>
      <p:scale>
        <a:sx n="1" d="1"/>
        <a:sy n="1" d="1"/>
      </p:scale>
      <p:origin x="0" y="0"/>
    </p:cViewPr>
  </p:notesTextViewPr>
  <p:notesViewPr>
    <p:cSldViewPr snapToGrid="0">
      <p:cViewPr varScale="1">
        <p:scale>
          <a:sx n="60" d="100"/>
          <a:sy n="60" d="100"/>
        </p:scale>
        <p:origin x="2934"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FC6E237-3A08-907F-0D30-BDE4A23763A2}"/>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5A1A617-FF67-E1CF-831E-D3BA7CE58639}"/>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7B565BC4-A60E-4123-B886-BA1E14534F23}" type="datetimeFigureOut">
              <a:rPr kumimoji="1" lang="ja-JP" altLang="en-US" smtClean="0"/>
              <a:t>2026/5/29</a:t>
            </a:fld>
            <a:endParaRPr kumimoji="1" lang="ja-JP" altLang="en-US"/>
          </a:p>
        </p:txBody>
      </p:sp>
      <p:sp>
        <p:nvSpPr>
          <p:cNvPr id="4" name="フッター プレースホルダー 3">
            <a:extLst>
              <a:ext uri="{FF2B5EF4-FFF2-40B4-BE49-F238E27FC236}">
                <a16:creationId xmlns:a16="http://schemas.microsoft.com/office/drawing/2014/main" id="{AE0240E6-9202-2DF7-172B-A0E08864C38B}"/>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002EA62-0B10-8444-C369-2ADC3C912C91}"/>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74F89524-C628-427B-B453-C6ECF7A446F9}" type="slidenum">
              <a:rPr kumimoji="1" lang="ja-JP" altLang="en-US" smtClean="0"/>
              <a:t>‹#›</a:t>
            </a:fld>
            <a:endParaRPr kumimoji="1" lang="ja-JP" altLang="en-US"/>
          </a:p>
        </p:txBody>
      </p:sp>
    </p:spTree>
    <p:extLst>
      <p:ext uri="{BB962C8B-B14F-4D97-AF65-F5344CB8AC3E}">
        <p14:creationId xmlns:p14="http://schemas.microsoft.com/office/powerpoint/2010/main" val="2015747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CC95A384-94F4-4D1F-96D5-B21632F58C41}" type="datetimeFigureOut">
              <a:rPr kumimoji="1" lang="ja-JP" altLang="en-US" smtClean="0"/>
              <a:t>2026/5/29</a:t>
            </a:fld>
            <a:endParaRPr kumimoji="1" lang="ja-JP" altLang="en-US" dirty="0"/>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92290D7-56A4-4D61-832C-58E8D5545E85}" type="slidenum">
              <a:rPr kumimoji="1" lang="ja-JP" altLang="en-US" smtClean="0"/>
              <a:t>‹#›</a:t>
            </a:fld>
            <a:endParaRPr kumimoji="1" lang="ja-JP" altLang="en-US"/>
          </a:p>
        </p:txBody>
      </p:sp>
    </p:spTree>
    <p:extLst>
      <p:ext uri="{BB962C8B-B14F-4D97-AF65-F5344CB8AC3E}">
        <p14:creationId xmlns:p14="http://schemas.microsoft.com/office/powerpoint/2010/main" val="11841358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980" y="2837275"/>
            <a:ext cx="4285671" cy="3497670"/>
          </a:xfrm>
        </p:spPr>
        <p:txBody>
          <a:bodyPr anchor="b">
            <a:normAutofit/>
          </a:bodyPr>
          <a:lstStyle>
            <a:lvl1pPr algn="r">
              <a:defRPr sz="3046">
                <a:effectLst/>
              </a:defRPr>
            </a:lvl1pPr>
          </a:lstStyle>
          <a:p>
            <a:r>
              <a:rPr lang="en-US" dirty="0"/>
              <a:t>Click to edit Master title style</a:t>
            </a:r>
          </a:p>
        </p:txBody>
      </p:sp>
      <p:sp>
        <p:nvSpPr>
          <p:cNvPr id="3" name="Subtitle 2"/>
          <p:cNvSpPr>
            <a:spLocks noGrp="1"/>
          </p:cNvSpPr>
          <p:nvPr>
            <p:ph type="subTitle" idx="1"/>
          </p:nvPr>
        </p:nvSpPr>
        <p:spPr>
          <a:xfrm>
            <a:off x="2057980" y="6334948"/>
            <a:ext cx="4285671" cy="2030119"/>
          </a:xfrm>
        </p:spPr>
        <p:txBody>
          <a:bodyPr anchor="t">
            <a:normAutofit/>
          </a:bodyPr>
          <a:lstStyle>
            <a:lvl1pPr marL="0" indent="0" algn="r">
              <a:buNone/>
              <a:defRPr sz="1246" cap="all">
                <a:solidFill>
                  <a:schemeClr val="tx1"/>
                </a:solidFill>
              </a:defRPr>
            </a:lvl1pPr>
            <a:lvl2pPr marL="316520" indent="0" algn="ctr">
              <a:buNone/>
              <a:defRPr>
                <a:solidFill>
                  <a:schemeClr val="tx1">
                    <a:tint val="75000"/>
                  </a:schemeClr>
                </a:solidFill>
              </a:defRPr>
            </a:lvl2pPr>
            <a:lvl3pPr marL="633039" indent="0" algn="ctr">
              <a:buNone/>
              <a:defRPr>
                <a:solidFill>
                  <a:schemeClr val="tx1">
                    <a:tint val="75000"/>
                  </a:schemeClr>
                </a:solidFill>
              </a:defRPr>
            </a:lvl3pPr>
            <a:lvl4pPr marL="949559" indent="0" algn="ctr">
              <a:buNone/>
              <a:defRPr>
                <a:solidFill>
                  <a:schemeClr val="tx1">
                    <a:tint val="75000"/>
                  </a:schemeClr>
                </a:solidFill>
              </a:defRPr>
            </a:lvl4pPr>
            <a:lvl5pPr marL="1266078" indent="0" algn="ctr">
              <a:buNone/>
              <a:defRPr>
                <a:solidFill>
                  <a:schemeClr val="tx1">
                    <a:tint val="75000"/>
                  </a:schemeClr>
                </a:solidFill>
              </a:defRPr>
            </a:lvl5pPr>
            <a:lvl6pPr marL="1582598" indent="0" algn="ctr">
              <a:buNone/>
              <a:defRPr>
                <a:solidFill>
                  <a:schemeClr val="tx1">
                    <a:tint val="75000"/>
                  </a:schemeClr>
                </a:solidFill>
              </a:defRPr>
            </a:lvl6pPr>
            <a:lvl7pPr marL="1899117" indent="0" algn="ctr">
              <a:buNone/>
              <a:defRPr>
                <a:solidFill>
                  <a:schemeClr val="tx1">
                    <a:tint val="75000"/>
                  </a:schemeClr>
                </a:solidFill>
              </a:defRPr>
            </a:lvl7pPr>
            <a:lvl8pPr marL="2215637" indent="0" algn="ctr">
              <a:buNone/>
              <a:defRPr>
                <a:solidFill>
                  <a:schemeClr val="tx1">
                    <a:tint val="75000"/>
                  </a:schemeClr>
                </a:solidFill>
              </a:defRPr>
            </a:lvl8pPr>
            <a:lvl9pPr marL="2532156"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5064234" y="8479722"/>
            <a:ext cx="909130" cy="545747"/>
          </a:xfrm>
        </p:spPr>
        <p:txBody>
          <a:bodyPr/>
          <a:lstStyle/>
          <a:p>
            <a:fld id="{0995050D-B1AE-487E-A3B5-F368F2E57F56}" type="datetime1">
              <a:rPr lang="en-US" altLang="ja-JP" smtClean="0"/>
              <a:t>5/29/2026</a:t>
            </a:fld>
            <a:endParaRPr lang="en-US" dirty="0"/>
          </a:p>
        </p:txBody>
      </p:sp>
      <p:sp>
        <p:nvSpPr>
          <p:cNvPr id="5" name="Footer Placeholder 4"/>
          <p:cNvSpPr>
            <a:spLocks noGrp="1"/>
          </p:cNvSpPr>
          <p:nvPr>
            <p:ph type="ftr" sz="quarter" idx="11"/>
          </p:nvPr>
        </p:nvSpPr>
        <p:spPr>
          <a:xfrm>
            <a:off x="2057980" y="8479722"/>
            <a:ext cx="2949103" cy="545747"/>
          </a:xfrm>
        </p:spPr>
        <p:txBody>
          <a:bodyPr/>
          <a:lstStyle/>
          <a:p>
            <a:endParaRPr lang="en-US" dirty="0"/>
          </a:p>
        </p:txBody>
      </p:sp>
      <p:sp>
        <p:nvSpPr>
          <p:cNvPr id="6" name="Slide Number Placeholder 5"/>
          <p:cNvSpPr>
            <a:spLocks noGrp="1"/>
          </p:cNvSpPr>
          <p:nvPr>
            <p:ph type="sldNum" sz="quarter" idx="12"/>
          </p:nvPr>
        </p:nvSpPr>
        <p:spPr>
          <a:xfrm>
            <a:off x="6030514" y="8479722"/>
            <a:ext cx="313137" cy="545747"/>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67388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6836360"/>
            <a:ext cx="5829300" cy="818622"/>
          </a:xfrm>
        </p:spPr>
        <p:txBody>
          <a:bodyPr anchor="b">
            <a:normAutofit/>
          </a:bodyPr>
          <a:lstStyle>
            <a:lvl1pPr algn="l">
              <a:defRPr sz="1385" b="0"/>
            </a:lvl1pPr>
          </a:lstStyle>
          <a:p>
            <a:r>
              <a:rPr lang="en-US" dirty="0"/>
              <a:t>Click to edit Master title style</a:t>
            </a:r>
          </a:p>
        </p:txBody>
      </p:sp>
      <p:sp>
        <p:nvSpPr>
          <p:cNvPr id="3" name="Picture Placeholder 2"/>
          <p:cNvSpPr>
            <a:spLocks noGrp="1" noChangeAspect="1"/>
          </p:cNvSpPr>
          <p:nvPr>
            <p:ph type="pic" idx="1"/>
          </p:nvPr>
        </p:nvSpPr>
        <p:spPr>
          <a:xfrm>
            <a:off x="685801" y="1346384"/>
            <a:ext cx="5143500" cy="4571632"/>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108"/>
            </a:lvl1pPr>
          </a:lstStyle>
          <a:p>
            <a:pPr marL="0" lvl="0" indent="0" algn="ctr">
              <a:buNone/>
            </a:pPr>
            <a:endParaRPr lang="en-US" dirty="0"/>
          </a:p>
        </p:txBody>
      </p:sp>
      <p:sp>
        <p:nvSpPr>
          <p:cNvPr id="4" name="Text Placeholder 3"/>
          <p:cNvSpPr>
            <a:spLocks noGrp="1"/>
          </p:cNvSpPr>
          <p:nvPr>
            <p:ph type="body" sz="half" idx="2"/>
          </p:nvPr>
        </p:nvSpPr>
        <p:spPr>
          <a:xfrm>
            <a:off x="342901" y="7654982"/>
            <a:ext cx="5829300" cy="713140"/>
          </a:xfrm>
        </p:spPr>
        <p:txBody>
          <a:bodyPr>
            <a:normAutofit/>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dirty="0"/>
              <a:t>Click to edit Master text styles</a:t>
            </a:r>
          </a:p>
        </p:txBody>
      </p:sp>
      <p:sp>
        <p:nvSpPr>
          <p:cNvPr id="5" name="Date Placeholder 4"/>
          <p:cNvSpPr>
            <a:spLocks noGrp="1"/>
          </p:cNvSpPr>
          <p:nvPr>
            <p:ph type="dt" sz="half" idx="10"/>
          </p:nvPr>
        </p:nvSpPr>
        <p:spPr/>
        <p:txBody>
          <a:bodyPr/>
          <a:lstStyle/>
          <a:p>
            <a:fld id="{05BEBD7E-A416-42FB-8A54-27205AD8097A}" type="datetime1">
              <a:rPr lang="en-US" altLang="ja-JP" smtClean="0"/>
              <a:t>5/29/2026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9926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880537"/>
            <a:ext cx="5829299" cy="4512732"/>
          </a:xfrm>
        </p:spPr>
        <p:txBody>
          <a:bodyPr anchor="ctr">
            <a:normAutofit/>
          </a:bodyPr>
          <a:lstStyle>
            <a:lvl1pPr algn="l">
              <a:defRPr sz="2215" b="0" cap="none"/>
            </a:lvl1pPr>
          </a:lstStyle>
          <a:p>
            <a:r>
              <a:rPr lang="en-US" dirty="0"/>
              <a:t>Click to edit Master title style</a:t>
            </a:r>
          </a:p>
        </p:txBody>
      </p:sp>
      <p:sp>
        <p:nvSpPr>
          <p:cNvPr id="3" name="Text Placeholder 2"/>
          <p:cNvSpPr>
            <a:spLocks noGrp="1"/>
          </p:cNvSpPr>
          <p:nvPr>
            <p:ph type="body" idx="1"/>
          </p:nvPr>
        </p:nvSpPr>
        <p:spPr>
          <a:xfrm>
            <a:off x="342902" y="6273800"/>
            <a:ext cx="5829299" cy="2091267"/>
          </a:xfrm>
        </p:spPr>
        <p:txBody>
          <a:bodyPr anchor="ctr">
            <a:normAutofit/>
          </a:bodyPr>
          <a:lstStyle>
            <a:lvl1pPr marL="0" indent="0" algn="l">
              <a:buNone/>
              <a:defRPr sz="1385">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B66DA0F-61CA-41E4-8561-42DB95E68293}"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6866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5" name="TextBox 14"/>
          <p:cNvSpPr txBox="1"/>
          <p:nvPr/>
        </p:nvSpPr>
        <p:spPr>
          <a:xfrm>
            <a:off x="5801851" y="397463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5538" dirty="0">
                <a:solidFill>
                  <a:schemeClr val="tx1"/>
                </a:solidFill>
                <a:effectLst/>
              </a:rPr>
              <a:t>”</a:t>
            </a:r>
          </a:p>
        </p:txBody>
      </p:sp>
      <p:sp>
        <p:nvSpPr>
          <p:cNvPr id="11" name="TextBox 10"/>
          <p:cNvSpPr txBox="1"/>
          <p:nvPr/>
        </p:nvSpPr>
        <p:spPr>
          <a:xfrm>
            <a:off x="316348" y="103727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5538" dirty="0">
                <a:solidFill>
                  <a:schemeClr val="tx1"/>
                </a:solidFill>
                <a:effectLst/>
              </a:rPr>
              <a:t>“</a:t>
            </a:r>
          </a:p>
        </p:txBody>
      </p:sp>
      <p:sp>
        <p:nvSpPr>
          <p:cNvPr id="12" name="Title 1"/>
          <p:cNvSpPr>
            <a:spLocks noGrp="1"/>
          </p:cNvSpPr>
          <p:nvPr>
            <p:ph type="title"/>
          </p:nvPr>
        </p:nvSpPr>
        <p:spPr>
          <a:xfrm>
            <a:off x="659337" y="880537"/>
            <a:ext cx="5318473" cy="3962399"/>
          </a:xfrm>
        </p:spPr>
        <p:txBody>
          <a:bodyPr anchor="ctr">
            <a:normAutofit/>
          </a:bodyPr>
          <a:lstStyle>
            <a:lvl1pPr algn="l">
              <a:defRPr sz="2215" b="0" cap="none">
                <a:solidFill>
                  <a:schemeClr val="tx1"/>
                </a:solidFill>
              </a:defRPr>
            </a:lvl1pPr>
          </a:lstStyle>
          <a:p>
            <a:r>
              <a:rPr lang="en-US" dirty="0"/>
              <a:t>Click to edit Master title style</a:t>
            </a:r>
          </a:p>
        </p:txBody>
      </p:sp>
      <p:sp>
        <p:nvSpPr>
          <p:cNvPr id="13" name="Text Placeholder 9"/>
          <p:cNvSpPr>
            <a:spLocks noGrp="1"/>
          </p:cNvSpPr>
          <p:nvPr>
            <p:ph type="body" sz="quarter" idx="13"/>
          </p:nvPr>
        </p:nvSpPr>
        <p:spPr>
          <a:xfrm>
            <a:off x="741504" y="4842934"/>
            <a:ext cx="5157100" cy="550333"/>
          </a:xfrm>
        </p:spPr>
        <p:txBody>
          <a:bodyPr anchor="ctr">
            <a:normAutofit/>
          </a:bodyPr>
          <a:lstStyle>
            <a:lvl1pPr marL="0" indent="0">
              <a:buFontTx/>
              <a:buNone/>
              <a:defRPr sz="1108"/>
            </a:lvl1pPr>
            <a:lvl2pPr marL="316520" indent="0">
              <a:buFontTx/>
              <a:buNone/>
              <a:defRPr/>
            </a:lvl2pPr>
            <a:lvl3pPr marL="633039" indent="0">
              <a:buFontTx/>
              <a:buNone/>
              <a:defRPr/>
            </a:lvl3pPr>
            <a:lvl4pPr marL="949559" indent="0">
              <a:buFontTx/>
              <a:buNone/>
              <a:defRPr/>
            </a:lvl4pPr>
            <a:lvl5pPr marL="1266078"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346700" y="6273800"/>
            <a:ext cx="5829300" cy="2091267"/>
          </a:xfrm>
        </p:spPr>
        <p:txBody>
          <a:bodyPr anchor="ctr">
            <a:normAutofit/>
          </a:bodyPr>
          <a:lstStyle>
            <a:lvl1pPr marL="0" indent="0" algn="l">
              <a:buNone/>
              <a:defRPr sz="1385">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229FAFE-CFA8-4252-B9D3-60762DB707D4}"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61510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342901" y="4754603"/>
            <a:ext cx="5829301" cy="2121600"/>
          </a:xfrm>
        </p:spPr>
        <p:txBody>
          <a:bodyPr anchor="b">
            <a:normAutofit/>
          </a:bodyPr>
          <a:lstStyle>
            <a:lvl1pPr algn="l">
              <a:defRPr sz="1938" b="0" cap="none"/>
            </a:lvl1pPr>
          </a:lstStyle>
          <a:p>
            <a:r>
              <a:rPr lang="en-US" dirty="0"/>
              <a:t>Click to edit Master title style</a:t>
            </a:r>
          </a:p>
        </p:txBody>
      </p:sp>
      <p:sp>
        <p:nvSpPr>
          <p:cNvPr id="3" name="Text Placeholder 2"/>
          <p:cNvSpPr>
            <a:spLocks noGrp="1"/>
          </p:cNvSpPr>
          <p:nvPr>
            <p:ph type="body" idx="1"/>
          </p:nvPr>
        </p:nvSpPr>
        <p:spPr>
          <a:xfrm>
            <a:off x="342900" y="6876203"/>
            <a:ext cx="5829302" cy="1242800"/>
          </a:xfrm>
        </p:spPr>
        <p:txBody>
          <a:bodyPr anchor="t">
            <a:normAutofit/>
          </a:bodyPr>
          <a:lstStyle>
            <a:lvl1pPr marL="0" indent="0" algn="l">
              <a:buNone/>
              <a:defRPr sz="1246">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FA4945F-7484-4008-A86C-2E047F8D9E64}"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2870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6" name="TextBox 15"/>
          <p:cNvSpPr txBox="1"/>
          <p:nvPr/>
        </p:nvSpPr>
        <p:spPr>
          <a:xfrm>
            <a:off x="5801851" y="397463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5538" dirty="0">
                <a:solidFill>
                  <a:schemeClr val="tx1"/>
                </a:solidFill>
                <a:effectLst/>
              </a:rPr>
              <a:t>”</a:t>
            </a:r>
          </a:p>
        </p:txBody>
      </p:sp>
      <p:sp>
        <p:nvSpPr>
          <p:cNvPr id="11" name="TextBox 10"/>
          <p:cNvSpPr txBox="1"/>
          <p:nvPr/>
        </p:nvSpPr>
        <p:spPr>
          <a:xfrm>
            <a:off x="316348" y="103727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5538" dirty="0">
                <a:solidFill>
                  <a:schemeClr val="tx1"/>
                </a:solidFill>
                <a:effectLst/>
              </a:rPr>
              <a:t>“</a:t>
            </a:r>
          </a:p>
        </p:txBody>
      </p:sp>
      <p:sp>
        <p:nvSpPr>
          <p:cNvPr id="12" name="Title 1"/>
          <p:cNvSpPr>
            <a:spLocks noGrp="1"/>
          </p:cNvSpPr>
          <p:nvPr>
            <p:ph type="title"/>
          </p:nvPr>
        </p:nvSpPr>
        <p:spPr>
          <a:xfrm>
            <a:off x="659337" y="880537"/>
            <a:ext cx="5318473" cy="3962399"/>
          </a:xfrm>
        </p:spPr>
        <p:txBody>
          <a:bodyPr anchor="ctr">
            <a:normAutofit/>
          </a:bodyPr>
          <a:lstStyle>
            <a:lvl1pPr algn="l">
              <a:defRPr sz="2215"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342900" y="5613400"/>
            <a:ext cx="5829301" cy="1284111"/>
          </a:xfrm>
        </p:spPr>
        <p:txBody>
          <a:bodyPr vert="horz" lIns="91440" tIns="45720" rIns="91440" bIns="45720" rtlCol="0" anchor="b">
            <a:normAutofit/>
          </a:bodyPr>
          <a:lstStyle>
            <a:lvl1pPr>
              <a:buNone/>
              <a:defRPr lang="en-US" sz="1385"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342900" y="6897511"/>
            <a:ext cx="5829301" cy="1467556"/>
          </a:xfrm>
        </p:spPr>
        <p:txBody>
          <a:bodyPr anchor="t">
            <a:normAutofit/>
          </a:bodyPr>
          <a:lstStyle>
            <a:lvl1pPr marL="0" indent="0" algn="l">
              <a:buNone/>
              <a:defRPr sz="1108">
                <a:solidFill>
                  <a:schemeClr val="tx1"/>
                </a:solidFill>
              </a:defRPr>
            </a:lvl1pPr>
            <a:lvl2pPr marL="316520" indent="0">
              <a:buNone/>
              <a:defRPr sz="1108">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615950-8EFA-40EB-B51F-0FE49EC10538}"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07875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348330" y="880537"/>
            <a:ext cx="5829301" cy="3962399"/>
          </a:xfrm>
        </p:spPr>
        <p:txBody>
          <a:bodyPr vert="horz" lIns="91440" tIns="45720" rIns="91440" bIns="45720" rtlCol="0" anchor="ctr">
            <a:normAutofit/>
          </a:bodyPr>
          <a:lstStyle>
            <a:lvl1pPr>
              <a:defRPr lang="en-US" sz="1938" b="0" dirty="0"/>
            </a:lvl1pPr>
          </a:lstStyle>
          <a:p>
            <a:pPr marL="0" lvl="0"/>
            <a:r>
              <a:rPr lang="en-US" dirty="0"/>
              <a:t>Click to edit Master title style</a:t>
            </a:r>
          </a:p>
        </p:txBody>
      </p:sp>
      <p:sp>
        <p:nvSpPr>
          <p:cNvPr id="10" name="Text Placeholder 9"/>
          <p:cNvSpPr>
            <a:spLocks noGrp="1"/>
          </p:cNvSpPr>
          <p:nvPr>
            <p:ph type="body" sz="quarter" idx="13"/>
          </p:nvPr>
        </p:nvSpPr>
        <p:spPr>
          <a:xfrm>
            <a:off x="348330" y="5063067"/>
            <a:ext cx="5829301" cy="1210733"/>
          </a:xfrm>
        </p:spPr>
        <p:txBody>
          <a:bodyPr vert="horz" lIns="91440" tIns="45720" rIns="91440" bIns="45720" rtlCol="0" anchor="b">
            <a:normAutofit/>
          </a:bodyPr>
          <a:lstStyle>
            <a:lvl1pPr>
              <a:buNone/>
              <a:defRPr lang="en-US" sz="1385"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348330" y="6273800"/>
            <a:ext cx="5829301" cy="2091267"/>
          </a:xfrm>
        </p:spPr>
        <p:txBody>
          <a:bodyPr anchor="t">
            <a:normAutofit/>
          </a:bodyPr>
          <a:lstStyle>
            <a:lvl1pPr marL="0" indent="0" algn="l">
              <a:buNone/>
              <a:defRPr sz="1108">
                <a:solidFill>
                  <a:schemeClr val="tx1"/>
                </a:solidFill>
              </a:defRPr>
            </a:lvl1pPr>
            <a:lvl2pPr marL="316520" indent="0">
              <a:buNone/>
              <a:defRPr sz="1108">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6309A06-7994-4D4F-9A5A-CA1573CDD535}"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79684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Title 1"/>
          <p:cNvSpPr>
            <a:spLocks noGrp="1"/>
          </p:cNvSpPr>
          <p:nvPr>
            <p:ph type="title"/>
          </p:nvPr>
        </p:nvSpPr>
        <p:spPr>
          <a:xfrm>
            <a:off x="342900" y="880535"/>
            <a:ext cx="5829300" cy="2103497"/>
          </a:xfrm>
        </p:spPr>
        <p:txBody>
          <a:bodyPr>
            <a:normAutofit/>
          </a:bodyPr>
          <a:lstStyle>
            <a:lvl1pPr>
              <a:defRPr sz="1938"/>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2B807A5-E2B5-414B-861F-0C003B79E0C8}"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754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14734" y="880534"/>
            <a:ext cx="1257466" cy="7484535"/>
          </a:xfrm>
        </p:spPr>
        <p:txBody>
          <a:bodyPr vert="eaVert">
            <a:normAutofit/>
          </a:bodyPr>
          <a:lstStyle>
            <a:lvl1pPr>
              <a:defRPr sz="1938"/>
            </a:lvl1pPr>
          </a:lstStyle>
          <a:p>
            <a:r>
              <a:rPr lang="en-US" dirty="0"/>
              <a:t>Click to edit Master title style</a:t>
            </a:r>
          </a:p>
        </p:txBody>
      </p:sp>
      <p:sp>
        <p:nvSpPr>
          <p:cNvPr id="3" name="Vertical Text Placeholder 2"/>
          <p:cNvSpPr>
            <a:spLocks noGrp="1"/>
          </p:cNvSpPr>
          <p:nvPr>
            <p:ph type="body" orient="vert" idx="1"/>
          </p:nvPr>
        </p:nvSpPr>
        <p:spPr>
          <a:xfrm>
            <a:off x="342900" y="880534"/>
            <a:ext cx="4492638" cy="7484533"/>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DFDE595-5684-486F-96F8-55503D892F8C}"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060435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2D7AF9-06F2-E400-8683-000130426B92}"/>
              </a:ext>
            </a:extLst>
          </p:cNvPr>
          <p:cNvSpPr>
            <a:spLocks noGrp="1"/>
          </p:cNvSpPr>
          <p:nvPr>
            <p:ph type="title"/>
          </p:nvPr>
        </p:nvSpPr>
        <p:spPr/>
        <p:txBody>
          <a:bodyPr/>
          <a:lstStyle/>
          <a:p>
            <a:r>
              <a:rPr kumimoji="1" lang="ja-JP" altLang="en-US" dirty="0"/>
              <a:t>マスター タイトルの書式設定</a:t>
            </a:r>
          </a:p>
        </p:txBody>
      </p:sp>
      <p:sp>
        <p:nvSpPr>
          <p:cNvPr id="3" name="日付プレースホルダー 2">
            <a:extLst>
              <a:ext uri="{FF2B5EF4-FFF2-40B4-BE49-F238E27FC236}">
                <a16:creationId xmlns:a16="http://schemas.microsoft.com/office/drawing/2014/main" id="{11D79FCA-7367-6C6B-27FE-F353E6E0ECCB}"/>
              </a:ext>
            </a:extLst>
          </p:cNvPr>
          <p:cNvSpPr>
            <a:spLocks noGrp="1"/>
          </p:cNvSpPr>
          <p:nvPr>
            <p:ph type="dt" sz="half" idx="10"/>
          </p:nvPr>
        </p:nvSpPr>
        <p:spPr/>
        <p:txBody>
          <a:bodyPr/>
          <a:lstStyle/>
          <a:p>
            <a:fld id="{B83965FE-418F-4665-89D8-C292D4078468}" type="datetime1">
              <a:rPr lang="en-US" altLang="ja-JP" smtClean="0"/>
              <a:t>5/29/2026</a:t>
            </a:fld>
            <a:endParaRPr lang="en-US" dirty="0"/>
          </a:p>
        </p:txBody>
      </p:sp>
      <p:sp>
        <p:nvSpPr>
          <p:cNvPr id="4" name="フッター プレースホルダー 3">
            <a:extLst>
              <a:ext uri="{FF2B5EF4-FFF2-40B4-BE49-F238E27FC236}">
                <a16:creationId xmlns:a16="http://schemas.microsoft.com/office/drawing/2014/main" id="{02A861E9-A09B-12B0-77C6-87CDD302800E}"/>
              </a:ext>
            </a:extLst>
          </p:cNvPr>
          <p:cNvSpPr>
            <a:spLocks noGrp="1"/>
          </p:cNvSpPr>
          <p:nvPr>
            <p:ph type="ftr" sz="quarter" idx="11"/>
          </p:nvPr>
        </p:nvSpPr>
        <p:spPr/>
        <p:txBody>
          <a:bodyPr/>
          <a:lstStyle/>
          <a:p>
            <a:endParaRPr lang="en-US" dirty="0"/>
          </a:p>
        </p:txBody>
      </p:sp>
      <p:sp>
        <p:nvSpPr>
          <p:cNvPr id="5" name="スライド番号プレースホルダー 4">
            <a:extLst>
              <a:ext uri="{FF2B5EF4-FFF2-40B4-BE49-F238E27FC236}">
                <a16:creationId xmlns:a16="http://schemas.microsoft.com/office/drawing/2014/main" id="{BC04BD90-49CD-4009-B983-8D42566F7EF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2546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タイトル 6">
            <a:extLst>
              <a:ext uri="{FF2B5EF4-FFF2-40B4-BE49-F238E27FC236}">
                <a16:creationId xmlns:a16="http://schemas.microsoft.com/office/drawing/2014/main" id="{CF4770CD-7364-F50C-F550-B5DE71B91B3E}"/>
              </a:ext>
            </a:extLst>
          </p:cNvPr>
          <p:cNvSpPr>
            <a:spLocks noGrp="1"/>
          </p:cNvSpPr>
          <p:nvPr>
            <p:ph type="title"/>
          </p:nvPr>
        </p:nvSpPr>
        <p:spPr/>
        <p:txBody>
          <a:bodyPr/>
          <a:lstStyle/>
          <a:p>
            <a:r>
              <a:rPr kumimoji="1" lang="ja-JP" altLang="en-US"/>
              <a:t>マスター タイトルの書式設定</a:t>
            </a:r>
          </a:p>
        </p:txBody>
      </p:sp>
      <p:sp>
        <p:nvSpPr>
          <p:cNvPr id="8" name="日付プレースホルダー 7">
            <a:extLst>
              <a:ext uri="{FF2B5EF4-FFF2-40B4-BE49-F238E27FC236}">
                <a16:creationId xmlns:a16="http://schemas.microsoft.com/office/drawing/2014/main" id="{C7A1E7FF-D925-4BD6-6251-58EE79A02DF6}"/>
              </a:ext>
            </a:extLst>
          </p:cNvPr>
          <p:cNvSpPr>
            <a:spLocks noGrp="1"/>
          </p:cNvSpPr>
          <p:nvPr>
            <p:ph type="dt" sz="half" idx="10"/>
          </p:nvPr>
        </p:nvSpPr>
        <p:spPr/>
        <p:txBody>
          <a:bodyPr/>
          <a:lstStyle/>
          <a:p>
            <a:fld id="{B83965FE-418F-4665-89D8-C292D4078468}" type="datetime1">
              <a:rPr lang="en-US" altLang="ja-JP" smtClean="0"/>
              <a:t>5/29/2026</a:t>
            </a:fld>
            <a:endParaRPr lang="en-US" dirty="0"/>
          </a:p>
        </p:txBody>
      </p:sp>
      <p:sp>
        <p:nvSpPr>
          <p:cNvPr id="9" name="フッター プレースホルダー 8">
            <a:extLst>
              <a:ext uri="{FF2B5EF4-FFF2-40B4-BE49-F238E27FC236}">
                <a16:creationId xmlns:a16="http://schemas.microsoft.com/office/drawing/2014/main" id="{96B8E2DF-BD6D-B67E-20AC-5630BDE07306}"/>
              </a:ext>
            </a:extLst>
          </p:cNvPr>
          <p:cNvSpPr>
            <a:spLocks noGrp="1"/>
          </p:cNvSpPr>
          <p:nvPr>
            <p:ph type="ftr" sz="quarter" idx="11"/>
          </p:nvPr>
        </p:nvSpPr>
        <p:spPr/>
        <p:txBody>
          <a:bodyPr/>
          <a:lstStyle/>
          <a:p>
            <a:endParaRPr lang="en-US" dirty="0"/>
          </a:p>
        </p:txBody>
      </p:sp>
      <p:sp>
        <p:nvSpPr>
          <p:cNvPr id="10" name="スライド番号プレースホルダー 9">
            <a:extLst>
              <a:ext uri="{FF2B5EF4-FFF2-40B4-BE49-F238E27FC236}">
                <a16:creationId xmlns:a16="http://schemas.microsoft.com/office/drawing/2014/main" id="{ABB5EAA7-1E95-E1C3-70E0-78EF665E3F2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858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2" y="4779061"/>
            <a:ext cx="5829300" cy="2121600"/>
          </a:xfrm>
        </p:spPr>
        <p:txBody>
          <a:bodyPr anchor="b">
            <a:normAutofit/>
          </a:bodyPr>
          <a:lstStyle>
            <a:lvl1pPr algn="l">
              <a:defRPr sz="2215" b="0" cap="all"/>
            </a:lvl1pPr>
          </a:lstStyle>
          <a:p>
            <a:r>
              <a:rPr lang="en-US" dirty="0"/>
              <a:t>Click to edit Master title style</a:t>
            </a:r>
          </a:p>
        </p:txBody>
      </p:sp>
      <p:sp>
        <p:nvSpPr>
          <p:cNvPr id="3" name="Text Placeholder 2"/>
          <p:cNvSpPr>
            <a:spLocks noGrp="1"/>
          </p:cNvSpPr>
          <p:nvPr>
            <p:ph type="body" idx="1"/>
          </p:nvPr>
        </p:nvSpPr>
        <p:spPr>
          <a:xfrm>
            <a:off x="342901" y="6900661"/>
            <a:ext cx="5829300" cy="1242800"/>
          </a:xfrm>
        </p:spPr>
        <p:txBody>
          <a:bodyPr anchor="t">
            <a:normAutofit/>
          </a:bodyPr>
          <a:lstStyle>
            <a:lvl1pPr marL="0" indent="0" algn="l">
              <a:buNone/>
              <a:defRPr sz="1246" cap="all">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24D8503-0959-469A-9D0C-050841A236ED}" type="datetime1">
              <a:rPr lang="en-US" altLang="ja-JP"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1461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42901" y="3094098"/>
            <a:ext cx="2859786" cy="5270971"/>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312415" y="3094099"/>
            <a:ext cx="2859786" cy="5270970"/>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E2ED2F8-3764-438F-AB5C-62C22AE9DEDF}" type="datetime1">
              <a:rPr lang="en-US" altLang="ja-JP" smtClean="0"/>
              <a:t>5/29/2026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440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215"/>
            </a:lvl1pPr>
          </a:lstStyle>
          <a:p>
            <a:r>
              <a:rPr lang="en-US" dirty="0"/>
              <a:t>Click to edit Master title style</a:t>
            </a:r>
          </a:p>
        </p:txBody>
      </p:sp>
      <p:sp>
        <p:nvSpPr>
          <p:cNvPr id="3" name="Text Placeholder 2"/>
          <p:cNvSpPr>
            <a:spLocks noGrp="1"/>
          </p:cNvSpPr>
          <p:nvPr>
            <p:ph type="body" idx="1"/>
          </p:nvPr>
        </p:nvSpPr>
        <p:spPr>
          <a:xfrm>
            <a:off x="557611" y="3204164"/>
            <a:ext cx="2655452" cy="832378"/>
          </a:xfrm>
        </p:spPr>
        <p:txBody>
          <a:bodyPr anchor="b">
            <a:noAutofit/>
          </a:bodyPr>
          <a:lstStyle>
            <a:lvl1pPr marL="0" indent="0">
              <a:buNone/>
              <a:defRPr sz="1662" b="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342900" y="4145846"/>
            <a:ext cx="2859786" cy="421921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533340" y="3204164"/>
            <a:ext cx="2638860" cy="832378"/>
          </a:xfrm>
        </p:spPr>
        <p:txBody>
          <a:bodyPr anchor="b">
            <a:noAutofit/>
          </a:bodyPr>
          <a:lstStyle>
            <a:lvl1pPr marL="0" indent="0">
              <a:buNone/>
              <a:defRPr sz="1662" b="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312414" y="4145846"/>
            <a:ext cx="2859786" cy="421921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3BA78C0B-1B30-4E06-BB01-A73BBE7B086F}" type="datetime1">
              <a:rPr lang="en-US" altLang="ja-JP" smtClean="0"/>
              <a:t>5/29/2026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57638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1" y="880535"/>
            <a:ext cx="5829300" cy="2103497"/>
          </a:xfrm>
        </p:spPr>
        <p:txBody>
          <a:bodyPr>
            <a:normAutofit/>
          </a:bodyPr>
          <a:lstStyle>
            <a:lvl1pPr>
              <a:defRPr sz="2215"/>
            </a:lvl1pPr>
          </a:lstStyle>
          <a:p>
            <a:r>
              <a:rPr lang="en-US" dirty="0"/>
              <a:t>Click to edit Master title style</a:t>
            </a:r>
          </a:p>
        </p:txBody>
      </p:sp>
      <p:sp>
        <p:nvSpPr>
          <p:cNvPr id="3" name="Date Placeholder 2"/>
          <p:cNvSpPr>
            <a:spLocks noGrp="1"/>
          </p:cNvSpPr>
          <p:nvPr>
            <p:ph type="dt" sz="half" idx="10"/>
          </p:nvPr>
        </p:nvSpPr>
        <p:spPr/>
        <p:txBody>
          <a:bodyPr/>
          <a:lstStyle/>
          <a:p>
            <a:fld id="{EC1064C9-9C0E-4236-95A0-094962F2E3E2}" type="datetime1">
              <a:rPr lang="en-US" altLang="ja-JP" smtClean="0"/>
              <a:t>5/29/2026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738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BCF49-CE7F-456D-9516-FC21A48A3202}" type="datetime1">
              <a:rPr lang="en-US" altLang="ja-JP" smtClean="0"/>
              <a:t>5/29/2026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71136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288" y="2250254"/>
            <a:ext cx="2147183" cy="2079035"/>
          </a:xfrm>
        </p:spPr>
        <p:txBody>
          <a:bodyPr anchor="b">
            <a:normAutofit/>
          </a:bodyPr>
          <a:lstStyle>
            <a:lvl1pPr algn="l">
              <a:defRPr sz="1662" b="0"/>
            </a:lvl1pPr>
          </a:lstStyle>
          <a:p>
            <a:r>
              <a:rPr lang="en-US" dirty="0"/>
              <a:t>Click to edit Master title style</a:t>
            </a:r>
          </a:p>
        </p:txBody>
      </p:sp>
      <p:sp>
        <p:nvSpPr>
          <p:cNvPr id="3" name="Content Placeholder 2"/>
          <p:cNvSpPr>
            <a:spLocks noGrp="1"/>
          </p:cNvSpPr>
          <p:nvPr>
            <p:ph idx="1"/>
          </p:nvPr>
        </p:nvSpPr>
        <p:spPr>
          <a:xfrm>
            <a:off x="2704609" y="880535"/>
            <a:ext cx="3470981" cy="7484533"/>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46288" y="4329289"/>
            <a:ext cx="2147183" cy="2666062"/>
          </a:xfrm>
        </p:spPr>
        <p:txBody>
          <a:bodyPr anchor="t">
            <a:normAutofit/>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dirty="0"/>
              <a:t>Click to edit Master text styles</a:t>
            </a:r>
          </a:p>
        </p:txBody>
      </p:sp>
      <p:sp>
        <p:nvSpPr>
          <p:cNvPr id="5" name="Date Placeholder 4"/>
          <p:cNvSpPr>
            <a:spLocks noGrp="1"/>
          </p:cNvSpPr>
          <p:nvPr>
            <p:ph type="dt" sz="half" idx="10"/>
          </p:nvPr>
        </p:nvSpPr>
        <p:spPr/>
        <p:txBody>
          <a:bodyPr/>
          <a:lstStyle/>
          <a:p>
            <a:fld id="{4FB508D6-B74A-40C5-A2CC-C70274D0E0AC}" type="datetime1">
              <a:rPr lang="en-US" altLang="ja-JP" smtClean="0"/>
              <a:t>5/29/2026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4357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596" y="2507082"/>
            <a:ext cx="3072903" cy="1981200"/>
          </a:xfrm>
        </p:spPr>
        <p:txBody>
          <a:bodyPr anchor="b">
            <a:normAutofit/>
          </a:bodyPr>
          <a:lstStyle>
            <a:lvl1pPr algn="l">
              <a:defRPr sz="1662" b="0"/>
            </a:lvl1pPr>
          </a:lstStyle>
          <a:p>
            <a:r>
              <a:rPr lang="en-US" dirty="0"/>
              <a:t>Click to edit Master title style</a:t>
            </a:r>
          </a:p>
        </p:txBody>
      </p:sp>
      <p:sp>
        <p:nvSpPr>
          <p:cNvPr id="14" name="Picture Placeholder 2"/>
          <p:cNvSpPr>
            <a:spLocks noGrp="1" noChangeAspect="1"/>
          </p:cNvSpPr>
          <p:nvPr>
            <p:ph type="pic" idx="1"/>
          </p:nvPr>
        </p:nvSpPr>
        <p:spPr>
          <a:xfrm>
            <a:off x="3771900" y="1320800"/>
            <a:ext cx="2400300" cy="6604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108" dirty="0"/>
            </a:lvl1pPr>
          </a:lstStyle>
          <a:p>
            <a:pPr marL="0" lvl="0" indent="0" algn="ctr">
              <a:buNone/>
            </a:pPr>
            <a:endParaRPr lang="en-US" dirty="0"/>
          </a:p>
        </p:txBody>
      </p:sp>
      <p:sp>
        <p:nvSpPr>
          <p:cNvPr id="4" name="Text Placeholder 3"/>
          <p:cNvSpPr>
            <a:spLocks noGrp="1"/>
          </p:cNvSpPr>
          <p:nvPr>
            <p:ph type="body" sz="half" idx="2"/>
          </p:nvPr>
        </p:nvSpPr>
        <p:spPr>
          <a:xfrm>
            <a:off x="346596" y="4488282"/>
            <a:ext cx="3072903" cy="2641600"/>
          </a:xfrm>
        </p:spPr>
        <p:txBody>
          <a:bodyPr anchor="t">
            <a:normAutofit/>
          </a:bodyPr>
          <a:lstStyle>
            <a:lvl1pPr marL="0" indent="0">
              <a:buNone/>
              <a:defRPr sz="1108"/>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dirty="0"/>
              <a:t>Click to edit Master text styles</a:t>
            </a:r>
          </a:p>
        </p:txBody>
      </p:sp>
      <p:sp>
        <p:nvSpPr>
          <p:cNvPr id="5" name="Date Placeholder 4"/>
          <p:cNvSpPr>
            <a:spLocks noGrp="1"/>
          </p:cNvSpPr>
          <p:nvPr>
            <p:ph type="dt" sz="half" idx="10"/>
          </p:nvPr>
        </p:nvSpPr>
        <p:spPr/>
        <p:txBody>
          <a:bodyPr/>
          <a:lstStyle/>
          <a:p>
            <a:fld id="{E49FA9B4-05C5-4E24-9137-32A8B2666A09}" type="datetime1">
              <a:rPr lang="en-US" altLang="ja-JP" smtClean="0"/>
              <a:t>5/29/2026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04567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880535"/>
            <a:ext cx="5829300" cy="210349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42900" y="3094099"/>
            <a:ext cx="5829300" cy="527097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892784" y="8479722"/>
            <a:ext cx="909130" cy="545747"/>
          </a:xfrm>
          <a:prstGeom prst="rect">
            <a:avLst/>
          </a:prstGeom>
        </p:spPr>
        <p:txBody>
          <a:bodyPr vert="horz" lIns="91440" tIns="45720" rIns="91440" bIns="45720" rtlCol="0" anchor="ctr"/>
          <a:lstStyle>
            <a:lvl1pPr algn="r">
              <a:defRPr sz="692" b="0" i="0">
                <a:solidFill>
                  <a:schemeClr val="tx1"/>
                </a:solidFill>
                <a:effectLst/>
                <a:latin typeface="+mn-lt"/>
              </a:defRPr>
            </a:lvl1pPr>
          </a:lstStyle>
          <a:p>
            <a:fld id="{B83965FE-418F-4665-89D8-C292D4078468}" type="datetime1">
              <a:rPr lang="en-US" altLang="ja-JP" smtClean="0"/>
              <a:t>5/29/2026</a:t>
            </a:fld>
            <a:endParaRPr lang="en-US" dirty="0"/>
          </a:p>
        </p:txBody>
      </p:sp>
      <p:sp>
        <p:nvSpPr>
          <p:cNvPr id="5" name="Footer Placeholder 4"/>
          <p:cNvSpPr>
            <a:spLocks noGrp="1"/>
          </p:cNvSpPr>
          <p:nvPr>
            <p:ph type="ftr" sz="quarter" idx="3"/>
          </p:nvPr>
        </p:nvSpPr>
        <p:spPr>
          <a:xfrm>
            <a:off x="342901" y="8479722"/>
            <a:ext cx="4492733" cy="545747"/>
          </a:xfrm>
          <a:prstGeom prst="rect">
            <a:avLst/>
          </a:prstGeom>
        </p:spPr>
        <p:txBody>
          <a:bodyPr vert="horz" lIns="91440" tIns="45720" rIns="91440" bIns="45720" rtlCol="0" anchor="ctr"/>
          <a:lstStyle>
            <a:lvl1pPr algn="l">
              <a:defRPr sz="692"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5859064" y="8479722"/>
            <a:ext cx="313137" cy="545747"/>
          </a:xfrm>
          <a:prstGeom prst="rect">
            <a:avLst/>
          </a:prstGeom>
        </p:spPr>
        <p:txBody>
          <a:bodyPr vert="horz" lIns="91440" tIns="45720" rIns="91440" bIns="45720" rtlCol="0" anchor="ctr"/>
          <a:lstStyle>
            <a:lvl1pPr algn="r">
              <a:defRPr sz="692" b="0" i="0">
                <a:solidFill>
                  <a:schemeClr val="tx1"/>
                </a:solidFill>
                <a:effectLst/>
                <a:latin typeface="+mn-lt"/>
              </a:defRPr>
            </a:lvl1pPr>
          </a:lstStyle>
          <a:p>
            <a:fld id="{D57F1E4F-1CFF-5643-939E-217C01CDF565}" type="slidenum">
              <a:rPr lang="en-US" dirty="0"/>
              <a:pPr/>
              <a:t>‹#›</a:t>
            </a:fld>
            <a:endParaRPr lang="en-US" dirty="0"/>
          </a:p>
        </p:txBody>
      </p:sp>
      <p:sp>
        <p:nvSpPr>
          <p:cNvPr id="7" name="テキスト ボックス 6">
            <a:extLst>
              <a:ext uri="{FF2B5EF4-FFF2-40B4-BE49-F238E27FC236}">
                <a16:creationId xmlns:a16="http://schemas.microsoft.com/office/drawing/2014/main" id="{B504B46C-ABCC-45E5-B51C-37E7D913466C}"/>
              </a:ext>
            </a:extLst>
          </p:cNvPr>
          <p:cNvSpPr txBox="1"/>
          <p:nvPr userDrawn="1"/>
        </p:nvSpPr>
        <p:spPr>
          <a:xfrm>
            <a:off x="5008887" y="163258"/>
            <a:ext cx="1849113" cy="2308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900" dirty="0">
                <a:latin typeface="Meiryo UI" panose="020B0604030504040204" pitchFamily="50" charset="-128"/>
                <a:ea typeface="Meiryo UI" panose="020B0604030504040204" pitchFamily="50" charset="-128"/>
              </a:rPr>
              <a:t>第</a:t>
            </a:r>
            <a:r>
              <a:rPr lang="en-US" altLang="ja-JP" sz="900" dirty="0">
                <a:latin typeface="Meiryo UI" panose="020B0604030504040204" pitchFamily="50" charset="-128"/>
                <a:ea typeface="Meiryo UI" panose="020B0604030504040204" pitchFamily="50" charset="-128"/>
                <a:cs typeface="Arial"/>
              </a:rPr>
              <a:t>27</a:t>
            </a:r>
            <a:r>
              <a:rPr lang="ja-JP" altLang="en-US" sz="900" dirty="0">
                <a:latin typeface="Meiryo UI" panose="020B0604030504040204" pitchFamily="50" charset="-128"/>
                <a:ea typeface="Meiryo UI" panose="020B0604030504040204" pitchFamily="50" charset="-128"/>
              </a:rPr>
              <a:t>回日経</a:t>
            </a:r>
            <a:r>
              <a:rPr lang="en-US" altLang="ja-JP" sz="900" dirty="0">
                <a:latin typeface="Meiryo UI" panose="020B0604030504040204" pitchFamily="50" charset="-128"/>
                <a:ea typeface="Meiryo UI" panose="020B0604030504040204" pitchFamily="50" charset="-128"/>
                <a:cs typeface="Arial"/>
              </a:rPr>
              <a:t>STOCK</a:t>
            </a:r>
            <a:r>
              <a:rPr lang="ja-JP" altLang="en-US" sz="900" dirty="0">
                <a:latin typeface="Meiryo UI" panose="020B0604030504040204" pitchFamily="50" charset="-128"/>
                <a:ea typeface="Meiryo UI" panose="020B0604030504040204" pitchFamily="50" charset="-128"/>
              </a:rPr>
              <a:t>リーグ</a:t>
            </a:r>
            <a:r>
              <a:rPr lang="en-US" altLang="ja-JP" sz="900" dirty="0">
                <a:latin typeface="Meiryo UI" panose="020B0604030504040204" pitchFamily="50" charset="-128"/>
                <a:ea typeface="Meiryo UI" panose="020B0604030504040204" pitchFamily="50" charset="-128"/>
              </a:rPr>
              <a:t> [</a:t>
            </a:r>
            <a:fld id="{44E26D6C-7074-4E48-A9DB-B7A1E9B80610}" type="slidenum">
              <a:rPr lang="ja-JP" altLang="en-US" sz="900" smtClean="0">
                <a:latin typeface="Meiryo UI" panose="020B0604030504040204" pitchFamily="50" charset="-128"/>
                <a:ea typeface="Meiryo UI" panose="020B0604030504040204" pitchFamily="50" charset="-128"/>
              </a:rPr>
              <a:pPr/>
              <a:t>‹#›</a:t>
            </a:fld>
            <a:r>
              <a:rPr lang="en-US" altLang="ja-JP" sz="9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123085439"/>
      </p:ext>
    </p:extLst>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 id="2147484109" r:id="rId12"/>
    <p:sldLayoutId id="2147484110" r:id="rId13"/>
    <p:sldLayoutId id="2147484111" r:id="rId14"/>
    <p:sldLayoutId id="2147484112" r:id="rId15"/>
    <p:sldLayoutId id="2147484113" r:id="rId16"/>
    <p:sldLayoutId id="2147484114" r:id="rId17"/>
    <p:sldLayoutId id="2147484115" r:id="rId18"/>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90133" y="2036840"/>
            <a:ext cx="5277172" cy="658763"/>
          </a:xfrm>
        </p:spPr>
        <p:txBody>
          <a:bodyPr vert="horz" lIns="91440" tIns="45720" rIns="91440" bIns="45720" rtlCol="0" anchor="t">
            <a:noAutofit/>
          </a:bodyPr>
          <a:lstStyle/>
          <a:p>
            <a:pPr algn="ctr">
              <a:spcAft>
                <a:spcPts val="500"/>
              </a:spcAft>
            </a:pPr>
            <a:r>
              <a:rPr lang="ja-JP" sz="1600" b="1" dirty="0">
                <a:latin typeface="Meiryo UI" panose="020B0604030504040204" pitchFamily="50" charset="-128"/>
                <a:ea typeface="Meiryo UI" panose="020B0604030504040204" pitchFamily="50" charset="-128"/>
                <a:cs typeface="+mn-lt"/>
              </a:rPr>
              <a:t>レポートフォーマット</a:t>
            </a:r>
            <a:endParaRPr lang="en-US" altLang="ja-JP" sz="1600" b="1" dirty="0">
              <a:latin typeface="Meiryo UI" panose="020B0604030504040204" pitchFamily="50" charset="-128"/>
              <a:ea typeface="Meiryo UI" panose="020B0604030504040204" pitchFamily="50" charset="-128"/>
              <a:cs typeface="+mn-lt"/>
            </a:endParaRPr>
          </a:p>
          <a:p>
            <a:pPr algn="ctr">
              <a:spcAft>
                <a:spcPts val="500"/>
              </a:spcAft>
            </a:pPr>
            <a:r>
              <a:rPr lang="ja-JP" altLang="en-US" sz="1600" b="1" dirty="0">
                <a:latin typeface="Meiryo UI" panose="020B0604030504040204" pitchFamily="50" charset="-128"/>
                <a:ea typeface="Meiryo UI" panose="020B0604030504040204" pitchFamily="50" charset="-128"/>
                <a:cs typeface="+mn-lt"/>
              </a:rPr>
              <a:t>記入用</a:t>
            </a:r>
            <a:endParaRPr lang="ja-JP" sz="1800" b="1" dirty="0">
              <a:latin typeface="Meiryo UI" panose="020B0604030504040204" pitchFamily="50" charset="-128"/>
              <a:ea typeface="Meiryo UI" panose="020B0604030504040204" pitchFamily="50" charset="-128"/>
              <a:cs typeface="Calibri" panose="020F0502020204030204"/>
            </a:endParaRPr>
          </a:p>
        </p:txBody>
      </p:sp>
      <p:sp>
        <p:nvSpPr>
          <p:cNvPr id="25" name="テキスト ボックス 24">
            <a:extLst>
              <a:ext uri="{FF2B5EF4-FFF2-40B4-BE49-F238E27FC236}">
                <a16:creationId xmlns:a16="http://schemas.microsoft.com/office/drawing/2014/main" id="{EAFC9FE0-81DE-4D50-96C6-2CA62DF830EE}"/>
              </a:ext>
            </a:extLst>
          </p:cNvPr>
          <p:cNvSpPr txBox="1"/>
          <p:nvPr/>
        </p:nvSpPr>
        <p:spPr>
          <a:xfrm>
            <a:off x="576624" y="9495076"/>
            <a:ext cx="570419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ja-JP" sz="1200" b="1" dirty="0">
                <a:latin typeface="Meiryo UI" panose="020B0604030504040204" pitchFamily="50" charset="-128"/>
                <a:ea typeface="Meiryo UI" panose="020B0604030504040204" pitchFamily="50" charset="-128"/>
                <a:cs typeface="+mn-lt"/>
              </a:rPr>
              <a:t>※</a:t>
            </a:r>
            <a:r>
              <a:rPr lang="ja-JP" sz="1200" b="1" dirty="0">
                <a:latin typeface="Meiryo UI" panose="020B0604030504040204" pitchFamily="50" charset="-128"/>
                <a:ea typeface="Meiryo UI" panose="020B0604030504040204" pitchFamily="50" charset="-128"/>
                <a:cs typeface="+mn-lt"/>
              </a:rPr>
              <a:t>このページは</a:t>
            </a:r>
            <a:r>
              <a:rPr lang="ja-JP" altLang="en-US" sz="1200" b="1" dirty="0">
                <a:latin typeface="Meiryo UI" panose="020B0604030504040204" pitchFamily="50" charset="-128"/>
                <a:ea typeface="Meiryo UI" panose="020B0604030504040204" pitchFamily="50" charset="-128"/>
                <a:cs typeface="+mn-lt"/>
              </a:rPr>
              <a:t>提出時には削除してください。</a:t>
            </a:r>
            <a:endParaRPr lang="ja-JP" altLang="en-US" sz="1200" b="1" dirty="0">
              <a:latin typeface="Meiryo UI" panose="020B0604030504040204" pitchFamily="50" charset="-128"/>
              <a:ea typeface="Meiryo UI" panose="020B0604030504040204" pitchFamily="50" charset="-128"/>
              <a:cs typeface="Calibri"/>
            </a:endParaRPr>
          </a:p>
        </p:txBody>
      </p:sp>
      <p:sp>
        <p:nvSpPr>
          <p:cNvPr id="9" name="サブタイトル 2">
            <a:extLst>
              <a:ext uri="{FF2B5EF4-FFF2-40B4-BE49-F238E27FC236}">
                <a16:creationId xmlns:a16="http://schemas.microsoft.com/office/drawing/2014/main" id="{A5AF93C2-9A63-4BE1-8011-6500FCC84D40}"/>
              </a:ext>
            </a:extLst>
          </p:cNvPr>
          <p:cNvSpPr txBox="1">
            <a:spLocks/>
          </p:cNvSpPr>
          <p:nvPr/>
        </p:nvSpPr>
        <p:spPr>
          <a:xfrm>
            <a:off x="790133" y="1114626"/>
            <a:ext cx="5277172" cy="628609"/>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246" kern="1200" cap="all">
                <a:solidFill>
                  <a:schemeClr val="tx1"/>
                </a:solidFill>
                <a:effectLst/>
                <a:latin typeface="+mn-lt"/>
                <a:ea typeface="+mn-ea"/>
                <a:cs typeface="+mn-cs"/>
              </a:defRPr>
            </a:lvl1pPr>
            <a:lvl2pPr marL="31652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633039"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949559"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26607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158259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189911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221563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2532156"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algn="ctr">
              <a:spcAft>
                <a:spcPts val="500"/>
              </a:spcAft>
            </a:pPr>
            <a:r>
              <a:rPr kumimoji="0" lang="ja-JP" altLang="en-US" sz="4000" b="1" dirty="0">
                <a:latin typeface="游ゴシック" panose="020B0400000000000000" pitchFamily="50" charset="-128"/>
                <a:ea typeface="游ゴシック" panose="020B0400000000000000" pitchFamily="50" charset="-128"/>
                <a:cs typeface="+mn-lt"/>
              </a:rPr>
              <a:t>日経</a:t>
            </a:r>
            <a:r>
              <a:rPr kumimoji="0" lang="en-US" altLang="ja-JP" sz="4000" b="1" dirty="0">
                <a:latin typeface="游ゴシック" panose="020B0400000000000000" pitchFamily="50" charset="-128"/>
                <a:ea typeface="游ゴシック" panose="020B0400000000000000" pitchFamily="50" charset="-128"/>
                <a:cs typeface="+mn-lt"/>
              </a:rPr>
              <a:t>STOCK</a:t>
            </a:r>
            <a:r>
              <a:rPr kumimoji="0" lang="ja-JP" altLang="en-US" sz="4000" b="1" dirty="0">
                <a:latin typeface="游ゴシック" panose="020B0400000000000000" pitchFamily="50" charset="-128"/>
                <a:ea typeface="游ゴシック" panose="020B0400000000000000" pitchFamily="50" charset="-128"/>
                <a:cs typeface="+mn-lt"/>
              </a:rPr>
              <a:t>リーグ</a:t>
            </a:r>
            <a:endParaRPr kumimoji="0" lang="ja-JP" sz="4000" b="1" dirty="0">
              <a:latin typeface="游ゴシック" panose="020B0400000000000000" pitchFamily="50" charset="-128"/>
              <a:ea typeface="游ゴシック" panose="020B0400000000000000" pitchFamily="50" charset="-128"/>
              <a:cs typeface="Calibri" panose="020F0502020204030204"/>
            </a:endParaRPr>
          </a:p>
        </p:txBody>
      </p:sp>
      <p:cxnSp>
        <p:nvCxnSpPr>
          <p:cNvPr id="10" name="直線コネクタ 9">
            <a:extLst>
              <a:ext uri="{FF2B5EF4-FFF2-40B4-BE49-F238E27FC236}">
                <a16:creationId xmlns:a16="http://schemas.microsoft.com/office/drawing/2014/main" id="{CB0292C4-3085-4266-BF08-001F05E860DE}"/>
              </a:ext>
            </a:extLst>
          </p:cNvPr>
          <p:cNvCxnSpPr/>
          <p:nvPr/>
        </p:nvCxnSpPr>
        <p:spPr>
          <a:xfrm>
            <a:off x="1173860" y="1878681"/>
            <a:ext cx="4459266" cy="0"/>
          </a:xfrm>
          <a:prstGeom prst="line">
            <a:avLst/>
          </a:prstGeom>
        </p:spPr>
        <p:style>
          <a:lnRef idx="1">
            <a:schemeClr val="dk1"/>
          </a:lnRef>
          <a:fillRef idx="0">
            <a:schemeClr val="dk1"/>
          </a:fillRef>
          <a:effectRef idx="0">
            <a:schemeClr val="dk1"/>
          </a:effectRef>
          <a:fontRef idx="minor">
            <a:schemeClr val="tx1"/>
          </a:fontRef>
        </p:style>
      </p:cxnSp>
      <p:sp>
        <p:nvSpPr>
          <p:cNvPr id="12" name="テキスト ボックス 11">
            <a:extLst>
              <a:ext uri="{FF2B5EF4-FFF2-40B4-BE49-F238E27FC236}">
                <a16:creationId xmlns:a16="http://schemas.microsoft.com/office/drawing/2014/main" id="{D8BFE627-11EB-4091-86EE-3B0BB64821C0}"/>
              </a:ext>
            </a:extLst>
          </p:cNvPr>
          <p:cNvSpPr txBox="1"/>
          <p:nvPr/>
        </p:nvSpPr>
        <p:spPr>
          <a:xfrm>
            <a:off x="164123" y="2695603"/>
            <a:ext cx="6529191" cy="5606663"/>
          </a:xfrm>
          <a:prstGeom prst="rect">
            <a:avLst/>
          </a:prstGeom>
          <a:solidFill>
            <a:schemeClr val="bg1"/>
          </a:solidFill>
          <a:ln>
            <a:solidFill>
              <a:schemeClr val="bg1">
                <a:lumMod val="75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spcBef>
                <a:spcPts val="900"/>
              </a:spcBef>
              <a:spcAft>
                <a:spcPts val="2300"/>
              </a:spcAft>
            </a:pPr>
            <a:r>
              <a:rPr lang="ja-JP" altLang="en-US" sz="2200" dirty="0">
                <a:latin typeface="Meiryo UI" panose="020B0604030504040204" pitchFamily="50" charset="-128"/>
                <a:ea typeface="Meiryo UI" panose="020B0604030504040204" pitchFamily="50" charset="-128"/>
              </a:rPr>
              <a:t>＜レポートフォーマットの使い方＞</a:t>
            </a:r>
            <a:endParaRPr lang="en-US" altLang="ja-JP" sz="2200" dirty="0">
              <a:latin typeface="Meiryo UI" panose="020B0604030504040204" pitchFamily="50" charset="-128"/>
              <a:ea typeface="Meiryo UI" panose="020B0604030504040204" pitchFamily="50" charset="-128"/>
              <a:cs typeface="Calibri"/>
            </a:endParaRPr>
          </a:p>
          <a:p>
            <a:pPr marL="363538" indent="-363538">
              <a:spcBef>
                <a:spcPts val="500"/>
              </a:spcBef>
              <a:spcAft>
                <a:spcPts val="500"/>
              </a:spcAft>
            </a:pP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本フォーマットは、書式に沿って各チームで学習を進め、その内容や結果を直接このフォーマットに記入していくことで、レポートを完成させるように構成されています。　　</a:t>
            </a:r>
            <a:r>
              <a:rPr lang="ja-JP" altLang="en-US" sz="1400" dirty="0">
                <a:latin typeface="Meiryo UI" panose="020B0604030504040204" pitchFamily="50" charset="-128"/>
                <a:ea typeface="Meiryo UI" panose="020B0604030504040204" pitchFamily="50" charset="-128"/>
              </a:rPr>
              <a:t>よりオリジナリティーを発揮してレポート作成を行いたいチームは、この書式を使用しなくても結構です。</a:t>
            </a:r>
            <a:endParaRPr lang="en-US" altLang="ja-JP" sz="1400" dirty="0">
              <a:latin typeface="Meiryo UI" panose="020B0604030504040204" pitchFamily="50" charset="-128"/>
              <a:ea typeface="Meiryo UI" panose="020B0604030504040204" pitchFamily="50" charset="-128"/>
              <a:cs typeface="Calibri"/>
            </a:endParaRPr>
          </a:p>
          <a:p>
            <a:pPr marL="363538" indent="-363538">
              <a:spcBef>
                <a:spcPts val="500"/>
              </a:spcBef>
              <a:spcAft>
                <a:spcPts val="500"/>
              </a:spcAft>
            </a:pPr>
            <a:r>
              <a:rPr lang="en-US" altLang="ja-JP" sz="1400" dirty="0">
                <a:latin typeface="Meiryo UI" panose="020B0604030504040204" pitchFamily="50" charset="-128"/>
                <a:ea typeface="Meiryo UI" panose="020B0604030504040204" pitchFamily="50" charset="-128"/>
              </a:rPr>
              <a:t>2. </a:t>
            </a:r>
            <a:r>
              <a:rPr lang="ja-JP" altLang="en-US" sz="14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項目ごとに設けてある記入欄の大きさは、あくまで参考です。記入の仕方や分量に合わせて、自由にスペースを調整してください。図表･写真等を入れても構いません</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Calibri"/>
            </a:endParaRPr>
          </a:p>
          <a:p>
            <a:pPr>
              <a:spcBef>
                <a:spcPts val="500"/>
              </a:spcBef>
              <a:spcAft>
                <a:spcPts val="500"/>
              </a:spcAft>
            </a:pPr>
            <a:r>
              <a:rPr lang="en-US" altLang="ja-JP" sz="1400" dirty="0">
                <a:latin typeface="Meiryo UI" panose="020B0604030504040204" pitchFamily="50" charset="-128"/>
                <a:ea typeface="Meiryo UI" panose="020B0604030504040204" pitchFamily="50" charset="-128"/>
              </a:rPr>
              <a:t>3. </a:t>
            </a:r>
            <a:r>
              <a:rPr lang="ja-JP" altLang="en-US" sz="14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提出するレポートには、この表紙ページは付けないでください。</a:t>
            </a:r>
            <a:endParaRPr lang="en-US" altLang="ja-JP" sz="1400" b="1" dirty="0">
              <a:latin typeface="Meiryo UI" panose="020B0604030504040204" pitchFamily="50" charset="-128"/>
              <a:ea typeface="Meiryo UI" panose="020B0604030504040204" pitchFamily="50" charset="-128"/>
              <a:cs typeface="Calibri"/>
            </a:endParaRPr>
          </a:p>
          <a:p>
            <a:pPr marL="363538" indent="-363538">
              <a:spcBef>
                <a:spcPts val="500"/>
              </a:spcBef>
              <a:spcAft>
                <a:spcPts val="500"/>
              </a:spcAft>
            </a:pPr>
            <a:r>
              <a:rPr lang="en-US" altLang="ja-JP" sz="1400" dirty="0">
                <a:latin typeface="Meiryo UI" panose="020B0604030504040204" pitchFamily="50" charset="-128"/>
                <a:ea typeface="Meiryo UI" panose="020B0604030504040204" pitchFamily="50" charset="-128"/>
              </a:rPr>
              <a:t>4. </a:t>
            </a:r>
            <a:r>
              <a:rPr lang="ja-JP" altLang="en-US" sz="14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募集要項の「レポート提出要項」に記載のある上限枚数（表紙を含め</a:t>
            </a:r>
            <a:r>
              <a:rPr lang="en-US" altLang="ja-JP" sz="1400" b="1" dirty="0">
                <a:latin typeface="Meiryo UI" panose="020B0604030504040204" pitchFamily="50" charset="-128"/>
                <a:ea typeface="Meiryo UI" panose="020B0604030504040204" pitchFamily="50" charset="-128"/>
              </a:rPr>
              <a:t>A4</a:t>
            </a:r>
            <a:r>
              <a:rPr lang="ja-JP" altLang="en-US" sz="1400" b="1" dirty="0">
                <a:latin typeface="Meiryo UI" panose="020B0604030504040204" pitchFamily="50" charset="-128"/>
                <a:ea typeface="Meiryo UI" panose="020B0604030504040204" pitchFamily="50" charset="-128"/>
              </a:rPr>
              <a:t>用紙</a:t>
            </a:r>
            <a:r>
              <a:rPr lang="en-US" altLang="ja-JP" sz="1400" b="1" dirty="0">
                <a:latin typeface="Meiryo UI" panose="020B0604030504040204" pitchFamily="50" charset="-128"/>
                <a:ea typeface="Meiryo UI" panose="020B0604030504040204" pitchFamily="50" charset="-128"/>
              </a:rPr>
              <a:t>30</a:t>
            </a:r>
            <a:r>
              <a:rPr lang="ja-JP" altLang="en-US" sz="1400" b="1" dirty="0">
                <a:latin typeface="Meiryo UI" panose="020B0604030504040204" pitchFamily="50" charset="-128"/>
                <a:ea typeface="Meiryo UI" panose="020B0604030504040204" pitchFamily="50" charset="-128"/>
              </a:rPr>
              <a:t>ページ以内）を必ず守ってレポートを作成してください。枚数をオーバーしたレポートは審査の対象外</a:t>
            </a:r>
            <a:r>
              <a:rPr lang="ja-JP" altLang="en-US" sz="1400" dirty="0">
                <a:latin typeface="Meiryo UI" panose="020B0604030504040204" pitchFamily="50" charset="-128"/>
                <a:ea typeface="Meiryo UI" panose="020B0604030504040204" pitchFamily="50" charset="-128"/>
              </a:rPr>
              <a:t>となります。　</a:t>
            </a:r>
            <a:endParaRPr lang="en-US" altLang="ja-JP" sz="1400" dirty="0">
              <a:latin typeface="Meiryo UI" panose="020B0604030504040204" pitchFamily="50" charset="-128"/>
              <a:ea typeface="Meiryo UI" panose="020B0604030504040204" pitchFamily="50" charset="-128"/>
              <a:cs typeface="Calibri"/>
            </a:endParaRPr>
          </a:p>
          <a:p>
            <a:pPr marL="363538" indent="-363538">
              <a:spcBef>
                <a:spcPts val="500"/>
              </a:spcBef>
              <a:spcAft>
                <a:spcPts val="500"/>
              </a:spcAft>
              <a:buAutoNum type="arabicPeriod" startAt="5"/>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man@bow</a:t>
            </a:r>
            <a:r>
              <a:rPr lang="ja-JP" altLang="en-US" sz="1400" dirty="0">
                <a:latin typeface="Meiryo UI" panose="020B0604030504040204" pitchFamily="50" charset="-128"/>
                <a:ea typeface="Meiryo UI" panose="020B0604030504040204" pitchFamily="50" charset="-128"/>
              </a:rPr>
              <a:t>」に掲載している「レポート作成Ｑ＆Ａ」に、これまで寄せられた主な質問に対する回答を記載してありますので、参考にしてください。</a:t>
            </a:r>
            <a:endParaRPr lang="en-US" altLang="ja-JP" sz="1400" dirty="0">
              <a:latin typeface="Meiryo UI" panose="020B0604030504040204" pitchFamily="50" charset="-128"/>
              <a:ea typeface="Meiryo UI" panose="020B0604030504040204" pitchFamily="50" charset="-128"/>
            </a:endParaRPr>
          </a:p>
          <a:p>
            <a:pPr marL="363538" indent="-363538">
              <a:spcBef>
                <a:spcPts val="500"/>
              </a:spcBef>
              <a:spcAft>
                <a:spcPts val="500"/>
              </a:spcAft>
              <a:buAutoNum type="arabicPeriod" startAt="5"/>
            </a:pPr>
            <a:endParaRPr lang="en-US" altLang="ja-JP" sz="1400" dirty="0">
              <a:latin typeface="Meiryo UI" panose="020B0604030504040204" pitchFamily="50" charset="-128"/>
              <a:ea typeface="Meiryo UI" panose="020B0604030504040204" pitchFamily="50" charset="-128"/>
              <a:cs typeface="Calibri"/>
            </a:endParaRPr>
          </a:p>
          <a:p>
            <a:pPr>
              <a:spcBef>
                <a:spcPts val="500"/>
              </a:spcBef>
              <a:spcAft>
                <a:spcPts val="500"/>
              </a:spcAft>
            </a:pPr>
            <a:r>
              <a:rPr lang="ja-JP" altLang="en-US" sz="1400" dirty="0">
                <a:latin typeface="Meiryo UI" panose="020B0604030504040204" pitchFamily="50" charset="-128"/>
                <a:ea typeface="Meiryo UI" panose="020B0604030504040204" pitchFamily="50" charset="-128"/>
                <a:cs typeface="Calibri"/>
              </a:rPr>
              <a:t>　</a:t>
            </a:r>
            <a:r>
              <a:rPr lang="en-US" altLang="ja-JP" sz="1400" dirty="0">
                <a:latin typeface="Meiryo UI" panose="020B0604030504040204" pitchFamily="50" charset="-128"/>
                <a:ea typeface="Meiryo UI" panose="020B0604030504040204" pitchFamily="50" charset="-128"/>
                <a:cs typeface="Calibri"/>
              </a:rPr>
              <a:t>※</a:t>
            </a:r>
            <a:r>
              <a:rPr lang="ja-JP" altLang="en-US" sz="1400" dirty="0">
                <a:latin typeface="Meiryo UI" panose="020B0604030504040204" pitchFamily="50" charset="-128"/>
                <a:ea typeface="Meiryo UI" panose="020B0604030504040204" pitchFamily="50" charset="-128"/>
                <a:cs typeface="Calibri"/>
              </a:rPr>
              <a:t>昨年度まで必須としていた「基礎学習」の問題解答はありません。</a:t>
            </a:r>
            <a:endParaRPr lang="en-US" altLang="ja-JP" sz="1400" dirty="0">
              <a:latin typeface="Meiryo UI" panose="020B0604030504040204" pitchFamily="50" charset="-128"/>
              <a:ea typeface="Meiryo UI" panose="020B0604030504040204" pitchFamily="50" charset="-128"/>
              <a:cs typeface="Calibri"/>
            </a:endParaRPr>
          </a:p>
          <a:p>
            <a:pPr>
              <a:spcBef>
                <a:spcPts val="500"/>
              </a:spcBef>
              <a:spcAft>
                <a:spcPts val="500"/>
              </a:spcAft>
            </a:pPr>
            <a:r>
              <a:rPr lang="ja-JP" altLang="en-US" sz="1400" dirty="0">
                <a:latin typeface="Meiryo UI" panose="020B0604030504040204" pitchFamily="50" charset="-128"/>
                <a:ea typeface="Meiryo UI" panose="020B0604030504040204" pitchFamily="50" charset="-128"/>
                <a:cs typeface="Calibri"/>
              </a:rPr>
              <a:t>　</a:t>
            </a:r>
            <a:r>
              <a:rPr lang="en-US" altLang="ja-JP" sz="1400" dirty="0">
                <a:latin typeface="Meiryo UI" panose="020B0604030504040204" pitchFamily="50" charset="-128"/>
                <a:ea typeface="Meiryo UI" panose="020B0604030504040204" pitchFamily="50" charset="-128"/>
                <a:cs typeface="Calibri"/>
              </a:rPr>
              <a:t>※</a:t>
            </a:r>
            <a:r>
              <a:rPr lang="ja-JP" altLang="en-US" sz="1400" dirty="0">
                <a:latin typeface="Meiryo UI" panose="020B0604030504040204" pitchFamily="50" charset="-128"/>
                <a:ea typeface="Meiryo UI" panose="020B0604030504040204" pitchFamily="50" charset="-128"/>
                <a:cs typeface="Calibri"/>
              </a:rPr>
              <a:t>生成</a:t>
            </a:r>
            <a:r>
              <a:rPr lang="en-US" altLang="ja-JP" sz="1400" dirty="0">
                <a:latin typeface="Meiryo UI" panose="020B0604030504040204" pitchFamily="50" charset="-128"/>
                <a:ea typeface="Meiryo UI" panose="020B0604030504040204" pitchFamily="50" charset="-128"/>
                <a:cs typeface="Calibri"/>
              </a:rPr>
              <a:t>AI</a:t>
            </a:r>
            <a:r>
              <a:rPr lang="ja-JP" altLang="en-US" sz="1400" dirty="0">
                <a:latin typeface="Meiryo UI" panose="020B0604030504040204" pitchFamily="50" charset="-128"/>
                <a:ea typeface="Meiryo UI" panose="020B0604030504040204" pitchFamily="50" charset="-128"/>
                <a:cs typeface="Calibri"/>
              </a:rPr>
              <a:t>は主体的な学びを補助する範囲でのみ利用いただけます。　　　　　　　　　　　　　　</a:t>
            </a:r>
            <a:endParaRPr lang="en-US" altLang="ja-JP" sz="1400" dirty="0">
              <a:latin typeface="Meiryo UI" panose="020B0604030504040204" pitchFamily="50" charset="-128"/>
              <a:ea typeface="Meiryo UI" panose="020B0604030504040204" pitchFamily="50" charset="-128"/>
              <a:cs typeface="Calibri"/>
            </a:endParaRPr>
          </a:p>
          <a:p>
            <a:pPr>
              <a:spcBef>
                <a:spcPts val="500"/>
              </a:spcBef>
              <a:spcAft>
                <a:spcPts val="500"/>
              </a:spcAft>
            </a:pPr>
            <a:r>
              <a:rPr lang="ja-JP" altLang="en-US" sz="1400" dirty="0">
                <a:latin typeface="Meiryo UI" panose="020B0604030504040204" pitchFamily="50" charset="-128"/>
                <a:ea typeface="Meiryo UI" panose="020B0604030504040204" pitchFamily="50" charset="-128"/>
                <a:cs typeface="Calibri"/>
              </a:rPr>
              <a:t>　　 生成</a:t>
            </a:r>
            <a:r>
              <a:rPr lang="en-US" altLang="ja-JP" sz="1400" dirty="0">
                <a:latin typeface="Meiryo UI" panose="020B0604030504040204" pitchFamily="50" charset="-128"/>
                <a:ea typeface="Meiryo UI" panose="020B0604030504040204" pitchFamily="50" charset="-128"/>
                <a:cs typeface="Calibri"/>
              </a:rPr>
              <a:t>AI</a:t>
            </a:r>
            <a:r>
              <a:rPr lang="ja-JP" altLang="en-US" sz="1400" dirty="0">
                <a:latin typeface="Meiryo UI" panose="020B0604030504040204" pitchFamily="50" charset="-128"/>
                <a:ea typeface="Meiryo UI" panose="020B0604030504040204" pitchFamily="50" charset="-128"/>
                <a:cs typeface="Calibri"/>
              </a:rPr>
              <a:t>を利用した場合は、利用した内容について必ず申告してください。</a:t>
            </a:r>
            <a:endParaRPr lang="en-US" altLang="ja-JP" sz="1400" dirty="0">
              <a:latin typeface="Meiryo UI" panose="020B0604030504040204" pitchFamily="50" charset="-128"/>
              <a:ea typeface="Meiryo UI" panose="020B0604030504040204" pitchFamily="50" charset="-128"/>
              <a:cs typeface="Calibri"/>
            </a:endParaRPr>
          </a:p>
          <a:p>
            <a:pPr>
              <a:spcBef>
                <a:spcPts val="500"/>
              </a:spcBef>
              <a:spcAft>
                <a:spcPts val="500"/>
              </a:spcAft>
            </a:pPr>
            <a:endParaRPr lang="en-US" altLang="ja-JP" sz="1400" dirty="0">
              <a:latin typeface="Meiryo UI" panose="020B0604030504040204" pitchFamily="50" charset="-128"/>
              <a:ea typeface="Meiryo UI" panose="020B0604030504040204" pitchFamily="50" charset="-128"/>
              <a:cs typeface="Calibri"/>
            </a:endParaRPr>
          </a:p>
        </p:txBody>
      </p:sp>
      <p:sp>
        <p:nvSpPr>
          <p:cNvPr id="8" name="サブタイトル 2">
            <a:extLst>
              <a:ext uri="{FF2B5EF4-FFF2-40B4-BE49-F238E27FC236}">
                <a16:creationId xmlns:a16="http://schemas.microsoft.com/office/drawing/2014/main" id="{9F289EFD-A955-46C9-AE2F-4863CCAD631D}"/>
              </a:ext>
            </a:extLst>
          </p:cNvPr>
          <p:cNvSpPr txBox="1">
            <a:spLocks/>
          </p:cNvSpPr>
          <p:nvPr/>
        </p:nvSpPr>
        <p:spPr>
          <a:xfrm>
            <a:off x="764907" y="821021"/>
            <a:ext cx="5277172" cy="336472"/>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246" kern="1200" cap="all">
                <a:solidFill>
                  <a:schemeClr val="tx1"/>
                </a:solidFill>
                <a:effectLst/>
                <a:latin typeface="+mn-lt"/>
                <a:ea typeface="+mn-ea"/>
                <a:cs typeface="+mn-cs"/>
              </a:defRPr>
            </a:lvl1pPr>
            <a:lvl2pPr marL="31652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633039"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949559"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26607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158259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189911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221563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2532156"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algn="ctr">
              <a:spcAft>
                <a:spcPts val="500"/>
              </a:spcAft>
            </a:pPr>
            <a:r>
              <a:rPr kumimoji="0" lang="ja-JP" altLang="en-US" sz="1800" b="1" dirty="0">
                <a:latin typeface="Meiryo UI" panose="020B0604030504040204" pitchFamily="50" charset="-128"/>
                <a:ea typeface="Meiryo UI" panose="020B0604030504040204" pitchFamily="50" charset="-128"/>
                <a:cs typeface="Calibri" panose="020F0502020204030204"/>
              </a:rPr>
              <a:t>第</a:t>
            </a:r>
            <a:r>
              <a:rPr kumimoji="0" lang="en-US" altLang="ja-JP" sz="1800" b="1" dirty="0">
                <a:latin typeface="Meiryo UI" panose="020B0604030504040204" pitchFamily="50" charset="-128"/>
                <a:ea typeface="Meiryo UI" panose="020B0604030504040204" pitchFamily="50" charset="-128"/>
                <a:cs typeface="Calibri" panose="020F0502020204030204"/>
              </a:rPr>
              <a:t>27</a:t>
            </a:r>
            <a:r>
              <a:rPr kumimoji="0" lang="ja-JP" altLang="en-US" sz="1800" b="1" dirty="0">
                <a:latin typeface="Meiryo UI" panose="020B0604030504040204" pitchFamily="50" charset="-128"/>
                <a:ea typeface="Meiryo UI" panose="020B0604030504040204" pitchFamily="50" charset="-128"/>
                <a:cs typeface="Calibri" panose="020F0502020204030204"/>
              </a:rPr>
              <a:t>回</a:t>
            </a:r>
            <a:endParaRPr kumimoji="0" lang="ja-JP" sz="1800" b="1" dirty="0">
              <a:latin typeface="Meiryo UI" panose="020B0604030504040204" pitchFamily="50" charset="-128"/>
              <a:ea typeface="Meiryo UI" panose="020B0604030504040204" pitchFamily="50" charset="-128"/>
              <a:cs typeface="Calibri" panose="020F0502020204030204"/>
            </a:endParaRPr>
          </a:p>
        </p:txBody>
      </p:sp>
    </p:spTree>
    <p:extLst>
      <p:ext uri="{BB962C8B-B14F-4D97-AF65-F5344CB8AC3E}">
        <p14:creationId xmlns:p14="http://schemas.microsoft.com/office/powerpoint/2010/main" val="2128380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4ADCB-A8E0-DE2B-9953-DDB54839CE2B}"/>
            </a:ext>
          </a:extLst>
        </p:cNvPr>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1721BF39-B207-F9A7-B699-07C6A3EFC6FE}"/>
              </a:ext>
            </a:extLst>
          </p:cNvPr>
          <p:cNvSpPr txBox="1"/>
          <p:nvPr/>
        </p:nvSpPr>
        <p:spPr>
          <a:xfrm>
            <a:off x="372610" y="620351"/>
            <a:ext cx="6113661"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sz="1600" b="1" dirty="0">
                <a:latin typeface="Meiryo UI" panose="020B0604030504040204" pitchFamily="50" charset="-128"/>
                <a:ea typeface="Meiryo UI" panose="020B0604030504040204" pitchFamily="50" charset="-128"/>
                <a:cs typeface="+mn-lt"/>
              </a:rPr>
              <a:t>６．</a:t>
            </a:r>
            <a:r>
              <a:rPr lang="ja-JP" altLang="en-US" sz="1600" b="1" dirty="0">
                <a:latin typeface="Meiryo UI" panose="020B0604030504040204" pitchFamily="50" charset="-128"/>
                <a:ea typeface="Meiryo UI" panose="020B0604030504040204" pitchFamily="50" charset="-128"/>
                <a:cs typeface="+mn-lt"/>
              </a:rPr>
              <a:t>生成</a:t>
            </a:r>
            <a:r>
              <a:rPr lang="en-US" altLang="ja-JP" sz="1600" b="1" dirty="0">
                <a:latin typeface="Meiryo UI" panose="020B0604030504040204" pitchFamily="50" charset="-128"/>
                <a:ea typeface="Meiryo UI" panose="020B0604030504040204" pitchFamily="50" charset="-128"/>
                <a:cs typeface="+mn-lt"/>
              </a:rPr>
              <a:t>AI</a:t>
            </a:r>
            <a:r>
              <a:rPr lang="ja-JP" altLang="en-US" sz="1600" b="1" dirty="0">
                <a:latin typeface="Meiryo UI" panose="020B0604030504040204" pitchFamily="50" charset="-128"/>
                <a:ea typeface="Meiryo UI" panose="020B0604030504040204" pitchFamily="50" charset="-128"/>
                <a:cs typeface="+mn-lt"/>
              </a:rPr>
              <a:t>の活用履歴</a:t>
            </a:r>
            <a:endParaRPr lang="ja-JP" dirty="0">
              <a:latin typeface="Meiryo UI" panose="020B0604030504040204" pitchFamily="50" charset="-128"/>
              <a:ea typeface="Meiryo UI" panose="020B0604030504040204" pitchFamily="50" charset="-128"/>
              <a:cs typeface="Calibri"/>
            </a:endParaRPr>
          </a:p>
        </p:txBody>
      </p:sp>
      <p:sp>
        <p:nvSpPr>
          <p:cNvPr id="21" name="正方形/長方形 20">
            <a:extLst>
              <a:ext uri="{FF2B5EF4-FFF2-40B4-BE49-F238E27FC236}">
                <a16:creationId xmlns:a16="http://schemas.microsoft.com/office/drawing/2014/main" id="{6AB4FDFF-D123-E171-0DC9-4062A5FEE13C}"/>
              </a:ext>
            </a:extLst>
          </p:cNvPr>
          <p:cNvSpPr/>
          <p:nvPr/>
        </p:nvSpPr>
        <p:spPr>
          <a:xfrm>
            <a:off x="367224" y="2338598"/>
            <a:ext cx="6119046" cy="6687270"/>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D2FD112-24CC-6FB4-3978-B34F24DF2C73}"/>
              </a:ext>
            </a:extLst>
          </p:cNvPr>
          <p:cNvSpPr txBox="1"/>
          <p:nvPr/>
        </p:nvSpPr>
        <p:spPr>
          <a:xfrm>
            <a:off x="439163" y="996714"/>
            <a:ext cx="5975169" cy="120032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生成</a:t>
            </a:r>
            <a:r>
              <a:rPr lang="en-US" altLang="ja-JP" sz="1200" dirty="0">
                <a:latin typeface="Meiryo UI" panose="020B0604030504040204" pitchFamily="50" charset="-128"/>
                <a:ea typeface="Meiryo UI" panose="020B0604030504040204" pitchFamily="50" charset="-128"/>
                <a:cs typeface="+mn-lt"/>
              </a:rPr>
              <a:t>AI</a:t>
            </a:r>
            <a:r>
              <a:rPr lang="ja-JP" altLang="en-US" sz="1200" dirty="0">
                <a:latin typeface="Meiryo UI" panose="020B0604030504040204" pitchFamily="50" charset="-128"/>
                <a:ea typeface="Meiryo UI" panose="020B0604030504040204" pitchFamily="50" charset="-128"/>
                <a:cs typeface="+mn-lt"/>
              </a:rPr>
              <a:t>を利用するにあたって</a:t>
            </a:r>
            <a:r>
              <a:rPr lang="en-US" altLang="ja-JP" sz="1200" dirty="0">
                <a:latin typeface="Meiryo UI" panose="020B0604030504040204" pitchFamily="50" charset="-128"/>
                <a:ea typeface="Meiryo UI" panose="020B0604030504040204" pitchFamily="50" charset="-128"/>
                <a:cs typeface="+mn-lt"/>
              </a:rPr>
              <a:t>】</a:t>
            </a:r>
          </a:p>
          <a:p>
            <a:pPr algn="just"/>
            <a:r>
              <a:rPr lang="ja-JP" altLang="en-US" sz="1200" dirty="0">
                <a:latin typeface="Meiryo UI" panose="020B0604030504040204" pitchFamily="50" charset="-128"/>
                <a:ea typeface="Meiryo UI" panose="020B0604030504040204" pitchFamily="50" charset="-128"/>
                <a:cs typeface="+mn-lt"/>
              </a:rPr>
              <a:t>生成</a:t>
            </a:r>
            <a:r>
              <a:rPr lang="en-US" altLang="ja-JP" sz="1200" dirty="0">
                <a:latin typeface="Meiryo UI" panose="020B0604030504040204" pitchFamily="50" charset="-128"/>
                <a:ea typeface="Meiryo UI" panose="020B0604030504040204" pitchFamily="50" charset="-128"/>
                <a:cs typeface="+mn-lt"/>
              </a:rPr>
              <a:t>AI</a:t>
            </a:r>
            <a:r>
              <a:rPr lang="ja-JP" altLang="en-US" sz="1200" dirty="0">
                <a:latin typeface="Meiryo UI" panose="020B0604030504040204" pitchFamily="50" charset="-128"/>
                <a:ea typeface="Meiryo UI" panose="020B0604030504040204" pitchFamily="50" charset="-128"/>
                <a:cs typeface="+mn-lt"/>
              </a:rPr>
              <a:t>は参加者の主体的な学びを補助する範囲でのみ利用を認め、思考や表現そのものを代替する使い方は認めません。</a:t>
            </a:r>
          </a:p>
          <a:p>
            <a:pPr algn="just"/>
            <a:endParaRPr lang="en-US" altLang="ja-JP" sz="1200" dirty="0">
              <a:latin typeface="Meiryo UI" panose="020B0604030504040204" pitchFamily="50" charset="-128"/>
              <a:ea typeface="Meiryo UI" panose="020B0604030504040204" pitchFamily="50" charset="-128"/>
              <a:cs typeface="+mn-lt"/>
            </a:endParaRPr>
          </a:p>
          <a:p>
            <a:pPr algn="just"/>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許容範囲外の行為：生成</a:t>
            </a:r>
            <a:r>
              <a:rPr lang="en-US" altLang="ja-JP" sz="1200" dirty="0">
                <a:latin typeface="Meiryo UI" panose="020B0604030504040204" pitchFamily="50" charset="-128"/>
                <a:ea typeface="Meiryo UI" panose="020B0604030504040204" pitchFamily="50" charset="-128"/>
                <a:cs typeface="+mn-lt"/>
              </a:rPr>
              <a:t>AI</a:t>
            </a:r>
            <a:r>
              <a:rPr lang="ja-JP" altLang="en-US" sz="1200" dirty="0">
                <a:latin typeface="Meiryo UI" panose="020B0604030504040204" pitchFamily="50" charset="-128"/>
                <a:ea typeface="Meiryo UI" panose="020B0604030504040204" pitchFamily="50" charset="-128"/>
                <a:cs typeface="+mn-lt"/>
              </a:rPr>
              <a:t>で生成した文章・成果物をそのまま転記・提出すること、第三者の著作権を侵害する生成・利用を行うこと</a:t>
            </a:r>
          </a:p>
        </p:txBody>
      </p:sp>
      <p:sp>
        <p:nvSpPr>
          <p:cNvPr id="5" name="テキスト ボックス 4">
            <a:extLst>
              <a:ext uri="{FF2B5EF4-FFF2-40B4-BE49-F238E27FC236}">
                <a16:creationId xmlns:a16="http://schemas.microsoft.com/office/drawing/2014/main" id="{A7FD5076-9D27-D46E-C55C-0C705CC34712}"/>
              </a:ext>
            </a:extLst>
          </p:cNvPr>
          <p:cNvSpPr txBox="1"/>
          <p:nvPr/>
        </p:nvSpPr>
        <p:spPr>
          <a:xfrm>
            <a:off x="367224" y="2423619"/>
            <a:ext cx="5975169" cy="101566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200" b="1" dirty="0">
                <a:latin typeface="Meiryo UI" panose="020B0604030504040204" pitchFamily="50" charset="-128"/>
                <a:ea typeface="Meiryo UI" panose="020B0604030504040204" pitchFamily="50" charset="-128"/>
                <a:cs typeface="+mn-lt"/>
              </a:rPr>
              <a:t>１）使用した生成</a:t>
            </a:r>
            <a:r>
              <a:rPr lang="en-US" altLang="ja-JP" sz="1200" b="1" dirty="0">
                <a:latin typeface="Meiryo UI" panose="020B0604030504040204" pitchFamily="50" charset="-128"/>
                <a:ea typeface="Meiryo UI" panose="020B0604030504040204" pitchFamily="50" charset="-128"/>
                <a:cs typeface="+mn-lt"/>
              </a:rPr>
              <a:t>AI</a:t>
            </a:r>
            <a:r>
              <a:rPr lang="ja-JP" altLang="en-US" sz="1200" b="1" dirty="0">
                <a:latin typeface="Meiryo UI" panose="020B0604030504040204" pitchFamily="50" charset="-128"/>
                <a:ea typeface="Meiryo UI" panose="020B0604030504040204" pitchFamily="50" charset="-128"/>
                <a:cs typeface="+mn-lt"/>
              </a:rPr>
              <a:t>の種類・サービス名</a:t>
            </a:r>
            <a:endParaRPr lang="en-US" altLang="ja-JP" sz="1200" b="1" dirty="0">
              <a:latin typeface="Meiryo UI" panose="020B0604030504040204" pitchFamily="50" charset="-128"/>
              <a:ea typeface="Meiryo UI" panose="020B0604030504040204" pitchFamily="50" charset="-128"/>
              <a:cs typeface="+mn-lt"/>
            </a:endParaRPr>
          </a:p>
          <a:p>
            <a:pPr algn="just"/>
            <a:r>
              <a:rPr lang="ja-JP" altLang="en-US" sz="1200" dirty="0">
                <a:latin typeface="Meiryo UI" panose="020B0604030504040204" pitchFamily="50" charset="-128"/>
                <a:ea typeface="Meiryo UI" panose="020B0604030504040204" pitchFamily="50" charset="-128"/>
                <a:cs typeface="+mn-lt"/>
              </a:rPr>
              <a:t>　　　　　　　　　　　　　　　　　　　　　　　　　　　　　　　　　　　　　　　　　　　　</a:t>
            </a:r>
            <a:endParaRPr lang="en-US" altLang="ja-JP" sz="1200" dirty="0">
              <a:latin typeface="Meiryo UI" panose="020B0604030504040204" pitchFamily="50" charset="-128"/>
              <a:ea typeface="Meiryo UI" panose="020B0604030504040204" pitchFamily="50" charset="-128"/>
              <a:cs typeface="+mn-lt"/>
            </a:endParaRPr>
          </a:p>
          <a:p>
            <a:pPr algn="just"/>
            <a:endParaRPr lang="en-US" altLang="ja-JP" sz="1200" dirty="0">
              <a:latin typeface="Meiryo UI" panose="020B0604030504040204" pitchFamily="50" charset="-128"/>
              <a:ea typeface="Meiryo UI" panose="020B0604030504040204" pitchFamily="50" charset="-128"/>
              <a:cs typeface="+mn-lt"/>
            </a:endParaRPr>
          </a:p>
          <a:p>
            <a:pPr algn="just"/>
            <a:r>
              <a:rPr lang="ja-JP" altLang="en-US" sz="1200" dirty="0">
                <a:latin typeface="Meiryo UI" panose="020B0604030504040204" pitchFamily="50" charset="-128"/>
                <a:ea typeface="Meiryo UI" panose="020B0604030504040204" pitchFamily="50" charset="-128"/>
                <a:cs typeface="+mn-lt"/>
              </a:rPr>
              <a:t>　　　</a:t>
            </a:r>
            <a:r>
              <a:rPr lang="ja-JP" altLang="en-US" sz="1200" u="sng" dirty="0">
                <a:latin typeface="Meiryo UI" panose="020B0604030504040204" pitchFamily="50" charset="-128"/>
                <a:ea typeface="Meiryo UI" panose="020B0604030504040204" pitchFamily="50" charset="-128"/>
                <a:cs typeface="+mn-lt"/>
              </a:rPr>
              <a:t>　　　　　　　　　　　　　　　　　　　　　　　　　　　　　　　　　　　　　　　　　　　　　　　</a:t>
            </a:r>
            <a:r>
              <a:rPr lang="ja-JP" altLang="en-US" sz="1200" dirty="0">
                <a:latin typeface="Meiryo UI" panose="020B0604030504040204" pitchFamily="50" charset="-128"/>
                <a:ea typeface="Meiryo UI" panose="020B0604030504040204" pitchFamily="50" charset="-128"/>
                <a:cs typeface="+mn-lt"/>
              </a:rPr>
              <a:t>　　　</a:t>
            </a:r>
            <a:r>
              <a:rPr lang="ja-JP" altLang="en-US" sz="1200" u="sng" dirty="0">
                <a:latin typeface="Meiryo UI" panose="020B0604030504040204" pitchFamily="50" charset="-128"/>
                <a:ea typeface="Meiryo UI" panose="020B0604030504040204" pitchFamily="50" charset="-128"/>
                <a:cs typeface="+mn-lt"/>
              </a:rPr>
              <a:t>　　　　　　　　　　　　　　　　　　　　　　　　　　　　　　　　　　　　　　　　　　　　　　　</a:t>
            </a:r>
            <a:endParaRPr lang="en-US" altLang="ja-JP" sz="1200" u="sng" dirty="0">
              <a:latin typeface="Meiryo UI" panose="020B0604030504040204" pitchFamily="50" charset="-128"/>
              <a:ea typeface="Meiryo UI" panose="020B0604030504040204" pitchFamily="50" charset="-128"/>
              <a:cs typeface="+mn-lt"/>
            </a:endParaRPr>
          </a:p>
          <a:p>
            <a:pPr algn="just"/>
            <a:r>
              <a:rPr lang="ja-JP" altLang="en-US" sz="1200" b="1" dirty="0">
                <a:latin typeface="Meiryo UI" panose="020B0604030504040204" pitchFamily="50" charset="-128"/>
                <a:ea typeface="Meiryo UI" panose="020B0604030504040204" pitchFamily="50" charset="-128"/>
                <a:cs typeface="+mn-lt"/>
              </a:rPr>
              <a:t>２）使用箇所・用途</a:t>
            </a:r>
          </a:p>
        </p:txBody>
      </p:sp>
      <p:sp>
        <p:nvSpPr>
          <p:cNvPr id="6" name="大かっこ 5">
            <a:extLst>
              <a:ext uri="{FF2B5EF4-FFF2-40B4-BE49-F238E27FC236}">
                <a16:creationId xmlns:a16="http://schemas.microsoft.com/office/drawing/2014/main" id="{D98B7A1F-3F59-28D2-C11A-2698AD5F562A}"/>
              </a:ext>
            </a:extLst>
          </p:cNvPr>
          <p:cNvSpPr/>
          <p:nvPr/>
        </p:nvSpPr>
        <p:spPr>
          <a:xfrm>
            <a:off x="845388" y="2789839"/>
            <a:ext cx="5162718" cy="283222"/>
          </a:xfrm>
          <a:prstGeom prst="bracketPair">
            <a:avLst/>
          </a:prstGeom>
          <a:noFill/>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Tree>
    <p:extLst>
      <p:ext uri="{BB962C8B-B14F-4D97-AF65-F5344CB8AC3E}">
        <p14:creationId xmlns:p14="http://schemas.microsoft.com/office/powerpoint/2010/main" val="381368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7E7E5301-73EA-4FDE-9871-93344BCC15DF}"/>
              </a:ext>
            </a:extLst>
          </p:cNvPr>
          <p:cNvSpPr txBox="1"/>
          <p:nvPr/>
        </p:nvSpPr>
        <p:spPr>
          <a:xfrm>
            <a:off x="372610" y="620351"/>
            <a:ext cx="6113661"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dirty="0">
                <a:latin typeface="Meiryo UI" panose="020B0604030504040204" pitchFamily="50" charset="-128"/>
                <a:ea typeface="Meiryo UI" panose="020B0604030504040204" pitchFamily="50" charset="-128"/>
                <a:cs typeface="+mn-lt"/>
              </a:rPr>
              <a:t>７</a:t>
            </a:r>
            <a:r>
              <a:rPr lang="ja-JP" sz="1600" b="1" dirty="0">
                <a:latin typeface="Meiryo UI" panose="020B0604030504040204" pitchFamily="50" charset="-128"/>
                <a:ea typeface="Meiryo UI" panose="020B0604030504040204" pitchFamily="50" charset="-128"/>
                <a:cs typeface="+mn-lt"/>
              </a:rPr>
              <a:t>．参考文献</a:t>
            </a:r>
            <a:endParaRPr lang="ja-JP" dirty="0">
              <a:latin typeface="Meiryo UI" panose="020B0604030504040204" pitchFamily="50" charset="-128"/>
              <a:ea typeface="Meiryo UI" panose="020B0604030504040204" pitchFamily="50" charset="-128"/>
              <a:cs typeface="Calibri"/>
            </a:endParaRPr>
          </a:p>
        </p:txBody>
      </p:sp>
      <p:sp>
        <p:nvSpPr>
          <p:cNvPr id="21" name="正方形/長方形 20">
            <a:extLst>
              <a:ext uri="{FF2B5EF4-FFF2-40B4-BE49-F238E27FC236}">
                <a16:creationId xmlns:a16="http://schemas.microsoft.com/office/drawing/2014/main" id="{5F757E63-98C3-4DBB-996B-522AF0747482}"/>
              </a:ext>
            </a:extLst>
          </p:cNvPr>
          <p:cNvSpPr/>
          <p:nvPr/>
        </p:nvSpPr>
        <p:spPr>
          <a:xfrm>
            <a:off x="367225" y="1171136"/>
            <a:ext cx="6119046" cy="8377813"/>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71146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076DF62-A537-4C88-A891-7EBAFEFABD35}"/>
              </a:ext>
            </a:extLst>
          </p:cNvPr>
          <p:cNvSpPr/>
          <p:nvPr/>
        </p:nvSpPr>
        <p:spPr>
          <a:xfrm>
            <a:off x="487970" y="1342360"/>
            <a:ext cx="5873166" cy="155718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spcBef>
                <a:spcPts val="100"/>
              </a:spcBef>
            </a:pPr>
            <a:r>
              <a:rPr lang="ja-JP" b="1" dirty="0">
                <a:solidFill>
                  <a:schemeClr val="tx1"/>
                </a:solidFill>
                <a:latin typeface="Meiryo UI" panose="020B0604030504040204" pitchFamily="50" charset="-128"/>
                <a:ea typeface="Meiryo UI" panose="020B0604030504040204" pitchFamily="50" charset="-128"/>
              </a:rPr>
              <a:t>タイトル</a:t>
            </a:r>
            <a:endParaRPr lang="ja-JP" altLang="en-US" sz="1400" b="1" dirty="0">
              <a:solidFill>
                <a:schemeClr val="tx1"/>
              </a:solidFill>
              <a:latin typeface="Meiryo UI" panose="020B0604030504040204" pitchFamily="50" charset="-128"/>
              <a:ea typeface="Meiryo UI" panose="020B0604030504040204" pitchFamily="50" charset="-128"/>
              <a:cs typeface="+mn-lt"/>
            </a:endParaRPr>
          </a:p>
        </p:txBody>
      </p:sp>
      <p:sp>
        <p:nvSpPr>
          <p:cNvPr id="5" name="正方形/長方形 4">
            <a:extLst>
              <a:ext uri="{FF2B5EF4-FFF2-40B4-BE49-F238E27FC236}">
                <a16:creationId xmlns:a16="http://schemas.microsoft.com/office/drawing/2014/main" id="{6BD3757E-C179-470D-A510-2D605118211F}"/>
              </a:ext>
            </a:extLst>
          </p:cNvPr>
          <p:cNvSpPr/>
          <p:nvPr/>
        </p:nvSpPr>
        <p:spPr>
          <a:xfrm>
            <a:off x="487687" y="2899549"/>
            <a:ext cx="5873449" cy="666133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nSpc>
                <a:spcPct val="150000"/>
              </a:lnSpc>
              <a:spcBef>
                <a:spcPts val="100"/>
              </a:spcBef>
            </a:pPr>
            <a:r>
              <a:rPr lang="ja-JP" b="1" dirty="0">
                <a:solidFill>
                  <a:schemeClr val="tx1"/>
                </a:solidFill>
                <a:latin typeface="Meiryo UI" panose="020B0604030504040204" pitchFamily="50" charset="-128"/>
                <a:ea typeface="Meiryo UI" panose="020B0604030504040204" pitchFamily="50" charset="-128"/>
              </a:rPr>
              <a:t>基</a:t>
            </a:r>
            <a:r>
              <a:rPr lang="ja-JP" altLang="en-US" b="1" dirty="0">
                <a:solidFill>
                  <a:schemeClr val="tx1"/>
                </a:solidFill>
                <a:latin typeface="Meiryo UI" panose="020B0604030504040204" pitchFamily="50" charset="-128"/>
                <a:ea typeface="Meiryo UI" panose="020B0604030504040204" pitchFamily="50" charset="-128"/>
              </a:rPr>
              <a:t> </a:t>
            </a:r>
            <a:r>
              <a:rPr lang="ja-JP" b="1" dirty="0">
                <a:solidFill>
                  <a:schemeClr val="tx1"/>
                </a:solidFill>
                <a:latin typeface="Meiryo UI" panose="020B0604030504040204" pitchFamily="50" charset="-128"/>
                <a:ea typeface="Meiryo UI" panose="020B0604030504040204" pitchFamily="50" charset="-128"/>
              </a:rPr>
              <a:t>本</a:t>
            </a:r>
            <a:r>
              <a:rPr lang="ja-JP" altLang="en-US" b="1" dirty="0">
                <a:solidFill>
                  <a:schemeClr val="tx1"/>
                </a:solidFill>
                <a:latin typeface="Meiryo UI" panose="020B0604030504040204" pitchFamily="50" charset="-128"/>
                <a:ea typeface="Meiryo UI" panose="020B0604030504040204" pitchFamily="50" charset="-128"/>
              </a:rPr>
              <a:t> </a:t>
            </a:r>
            <a:r>
              <a:rPr lang="ja-JP" b="1" dirty="0">
                <a:solidFill>
                  <a:schemeClr val="tx1"/>
                </a:solidFill>
                <a:latin typeface="Meiryo UI" panose="020B0604030504040204" pitchFamily="50" charset="-128"/>
                <a:ea typeface="Meiryo UI" panose="020B0604030504040204" pitchFamily="50" charset="-128"/>
              </a:rPr>
              <a:t>情</a:t>
            </a:r>
            <a:r>
              <a:rPr lang="ja-JP" altLang="en-US" b="1" dirty="0">
                <a:solidFill>
                  <a:schemeClr val="tx1"/>
                </a:solidFill>
                <a:latin typeface="Meiryo UI" panose="020B0604030504040204" pitchFamily="50" charset="-128"/>
                <a:ea typeface="Meiryo UI" panose="020B0604030504040204" pitchFamily="50" charset="-128"/>
              </a:rPr>
              <a:t> </a:t>
            </a:r>
            <a:r>
              <a:rPr lang="ja-JP" b="1" dirty="0">
                <a:solidFill>
                  <a:schemeClr val="tx1"/>
                </a:solidFill>
                <a:latin typeface="Meiryo UI" panose="020B0604030504040204" pitchFamily="50" charset="-128"/>
                <a:ea typeface="Meiryo UI" panose="020B0604030504040204" pitchFamily="50" charset="-128"/>
              </a:rPr>
              <a:t>報</a:t>
            </a:r>
            <a:endParaRPr lang="en-US" altLang="ja-JP" sz="1400" dirty="0">
              <a:solidFill>
                <a:schemeClr val="tx1"/>
              </a:solidFill>
              <a:latin typeface="Meiryo UI" panose="020B0604030504040204" pitchFamily="50" charset="-128"/>
              <a:ea typeface="Meiryo UI" panose="020B0604030504040204" pitchFamily="50" charset="-128"/>
              <a:cs typeface="Calibri" panose="020F0502020204030204"/>
            </a:endParaRPr>
          </a:p>
          <a:p>
            <a:pPr>
              <a:spcBef>
                <a:spcPts val="100"/>
              </a:spcBef>
            </a:pP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応募区分</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チーム</a:t>
            </a:r>
            <a:r>
              <a:rPr lang="en-US" altLang="ja-JP" sz="1200" dirty="0">
                <a:solidFill>
                  <a:schemeClr val="tx1"/>
                </a:solidFill>
                <a:latin typeface="Meiryo UI" panose="020B0604030504040204" pitchFamily="50" charset="-128"/>
                <a:ea typeface="Meiryo UI" panose="020B0604030504040204" pitchFamily="50" charset="-128"/>
                <a:cs typeface="Arial"/>
              </a:rPr>
              <a:t>ID</a:t>
            </a:r>
            <a:r>
              <a:rPr lang="ja-JP" altLang="en-US" sz="1200" dirty="0">
                <a:solidFill>
                  <a:schemeClr val="tx1"/>
                </a:solidFill>
                <a:latin typeface="Meiryo UI" panose="020B0604030504040204" pitchFamily="50" charset="-128"/>
                <a:ea typeface="Meiryo UI" panose="020B0604030504040204" pitchFamily="50" charset="-128"/>
                <a:cs typeface="Arial"/>
              </a:rPr>
              <a:t>：</a:t>
            </a:r>
            <a:endParaRPr lang="en-US" altLang="ja-JP" sz="1200" dirty="0">
              <a:solidFill>
                <a:schemeClr val="tx1"/>
              </a:solidFill>
              <a:latin typeface="Meiryo UI" panose="020B0604030504040204" pitchFamily="50" charset="-128"/>
              <a:ea typeface="Meiryo UI" panose="020B0604030504040204" pitchFamily="50" charset="-128"/>
              <a:cs typeface="Arial"/>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チーム名</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学校名</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学</a:t>
            </a:r>
            <a:r>
              <a:rPr lang="ja-JP" altLang="en-US" sz="1200" dirty="0">
                <a:solidFill>
                  <a:schemeClr val="tx1"/>
                </a:solidFill>
                <a:latin typeface="Meiryo UI" panose="020B0604030504040204" pitchFamily="50" charset="-128"/>
                <a:ea typeface="Meiryo UI" panose="020B0604030504040204" pitchFamily="50" charset="-128"/>
              </a:rPr>
              <a:t>　　</a:t>
            </a:r>
            <a:r>
              <a:rPr lang="ja-JP" sz="1200" dirty="0">
                <a:solidFill>
                  <a:schemeClr val="tx1"/>
                </a:solidFill>
                <a:latin typeface="Meiryo UI" panose="020B0604030504040204" pitchFamily="50" charset="-128"/>
                <a:ea typeface="Meiryo UI" panose="020B0604030504040204" pitchFamily="50" charset="-128"/>
              </a:rPr>
              <a:t>年</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リーダー名</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メン</a:t>
            </a:r>
            <a:r>
              <a:rPr lang="ja-JP" altLang="en-US" sz="1200" dirty="0">
                <a:solidFill>
                  <a:schemeClr val="tx1"/>
                </a:solidFill>
                <a:latin typeface="Meiryo UI" panose="020B0604030504040204" pitchFamily="50" charset="-128"/>
                <a:ea typeface="Meiryo UI" panose="020B0604030504040204" pitchFamily="50" charset="-128"/>
              </a:rPr>
              <a:t>バー名：</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指導教員</a:t>
            </a:r>
            <a:r>
              <a:rPr lang="ja-JP" altLang="en-US" sz="1200" dirty="0">
                <a:solidFill>
                  <a:schemeClr val="tx1"/>
                </a:solidFill>
                <a:latin typeface="Meiryo UI" panose="020B0604030504040204" pitchFamily="50" charset="-128"/>
                <a:ea typeface="Meiryo UI" panose="020B0604030504040204" pitchFamily="50" charset="-128"/>
              </a:rPr>
              <a:t>名：</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endParaRPr lang="en-US" altLang="ja-JP" sz="1200" dirty="0">
              <a:solidFill>
                <a:schemeClr val="tx1"/>
              </a:solidFill>
              <a:latin typeface="Meiryo UI" panose="020B0604030504040204" pitchFamily="50" charset="-128"/>
              <a:ea typeface="Meiryo UI" panose="020B0604030504040204" pitchFamily="50" charset="-128"/>
              <a:cs typeface="+mn-lt"/>
            </a:endParaRPr>
          </a:p>
          <a:p>
            <a:pPr algn="ctr">
              <a:spcBef>
                <a:spcPts val="100"/>
              </a:spcBef>
            </a:pPr>
            <a:endParaRPr lang="en-US" altLang="ja-JP" sz="1100" dirty="0">
              <a:solidFill>
                <a:schemeClr val="tx1"/>
              </a:solidFill>
              <a:latin typeface="Meiryo UI" panose="020B0604030504040204" pitchFamily="50" charset="-128"/>
              <a:ea typeface="Meiryo UI" panose="020B0604030504040204" pitchFamily="50" charset="-128"/>
              <a:cs typeface="+mn-lt"/>
            </a:endParaRPr>
          </a:p>
        </p:txBody>
      </p:sp>
      <p:sp>
        <p:nvSpPr>
          <p:cNvPr id="6" name="テキスト ボックス 5">
            <a:extLst>
              <a:ext uri="{FF2B5EF4-FFF2-40B4-BE49-F238E27FC236}">
                <a16:creationId xmlns:a16="http://schemas.microsoft.com/office/drawing/2014/main" id="{DCBCD4D3-E72F-4A8C-AB66-341D8F033FE5}"/>
              </a:ext>
            </a:extLst>
          </p:cNvPr>
          <p:cNvSpPr txBox="1"/>
          <p:nvPr/>
        </p:nvSpPr>
        <p:spPr>
          <a:xfrm>
            <a:off x="496864" y="537258"/>
            <a:ext cx="558456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400" b="1" dirty="0">
                <a:solidFill>
                  <a:srgbClr val="FF0000"/>
                </a:solidFill>
                <a:latin typeface="Meiryo UI" panose="020B0604030504040204" pitchFamily="50" charset="-128"/>
                <a:ea typeface="Meiryo UI" panose="020B0604030504040204" pitchFamily="50" charset="-128"/>
                <a:cs typeface="Hiragino Sans"/>
              </a:rPr>
              <a:t>表紙</a:t>
            </a:r>
            <a:endParaRPr lang="en-US" altLang="ja-JP" sz="1400" b="1" dirty="0">
              <a:solidFill>
                <a:srgbClr val="FF0000"/>
              </a:solidFill>
              <a:latin typeface="Meiryo UI" panose="020B0604030504040204" pitchFamily="50" charset="-128"/>
              <a:ea typeface="Meiryo UI" panose="020B0604030504040204" pitchFamily="50" charset="-128"/>
              <a:cs typeface="Hiragino Sans"/>
            </a:endParaRPr>
          </a:p>
          <a:p>
            <a:pPr algn="just"/>
            <a:r>
              <a:rPr lang="ja-JP" altLang="en-US" sz="1400" dirty="0">
                <a:solidFill>
                  <a:srgbClr val="FF0000"/>
                </a:solidFill>
                <a:latin typeface="Meiryo UI" panose="020B0604030504040204" pitchFamily="50" charset="-128"/>
                <a:ea typeface="Meiryo UI" panose="020B0604030504040204" pitchFamily="50" charset="-128"/>
                <a:cs typeface="Hiragino Sans"/>
              </a:rPr>
              <a:t>以下の項目を入れて、自由に作成してください。</a:t>
            </a:r>
          </a:p>
          <a:p>
            <a:pPr algn="just"/>
            <a:r>
              <a:rPr lang="ja-JP" altLang="en-US" sz="1400" dirty="0">
                <a:solidFill>
                  <a:srgbClr val="FF0000"/>
                </a:solidFill>
                <a:latin typeface="Meiryo UI" panose="020B0604030504040204" pitchFamily="50" charset="-128"/>
                <a:ea typeface="Meiryo UI" panose="020B0604030504040204" pitchFamily="50" charset="-128"/>
                <a:cs typeface="Hiragino Sans"/>
              </a:rPr>
              <a:t>体裁･デザインは自由です。</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294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9C5EB160-BECB-4EE9-8606-90E32CE35FF3}"/>
              </a:ext>
            </a:extLst>
          </p:cNvPr>
          <p:cNvSpPr/>
          <p:nvPr/>
        </p:nvSpPr>
        <p:spPr>
          <a:xfrm>
            <a:off x="443780" y="1166803"/>
            <a:ext cx="5964932" cy="1794109"/>
          </a:xfrm>
          <a:prstGeom prst="rect">
            <a:avLst/>
          </a:prstGeom>
          <a:solidFill>
            <a:srgbClr val="FFFFFF"/>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cs typeface="Calibri"/>
            </a:endParaRPr>
          </a:p>
        </p:txBody>
      </p:sp>
      <p:sp>
        <p:nvSpPr>
          <p:cNvPr id="9" name="正方形/長方形 8">
            <a:extLst>
              <a:ext uri="{FF2B5EF4-FFF2-40B4-BE49-F238E27FC236}">
                <a16:creationId xmlns:a16="http://schemas.microsoft.com/office/drawing/2014/main" id="{D46AD540-DBFD-470B-ABD1-24E5DBB96D6D}"/>
              </a:ext>
            </a:extLst>
          </p:cNvPr>
          <p:cNvSpPr/>
          <p:nvPr/>
        </p:nvSpPr>
        <p:spPr>
          <a:xfrm>
            <a:off x="443780" y="3583612"/>
            <a:ext cx="5964932" cy="5499798"/>
          </a:xfrm>
          <a:prstGeom prst="rect">
            <a:avLst/>
          </a:prstGeom>
          <a:solidFill>
            <a:srgbClr val="FFFFFF"/>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cs typeface="Calibri"/>
            </a:endParaRPr>
          </a:p>
        </p:txBody>
      </p:sp>
      <p:sp>
        <p:nvSpPr>
          <p:cNvPr id="12" name="テキスト ボックス 11">
            <a:extLst>
              <a:ext uri="{FF2B5EF4-FFF2-40B4-BE49-F238E27FC236}">
                <a16:creationId xmlns:a16="http://schemas.microsoft.com/office/drawing/2014/main" id="{660D5E69-409F-46FC-950B-46BCFC5B2B68}"/>
              </a:ext>
            </a:extLst>
          </p:cNvPr>
          <p:cNvSpPr txBox="1"/>
          <p:nvPr/>
        </p:nvSpPr>
        <p:spPr>
          <a:xfrm>
            <a:off x="443780" y="685303"/>
            <a:ext cx="5964932" cy="41947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ct val="150000"/>
              </a:lnSpc>
            </a:pPr>
            <a:r>
              <a:rPr lang="ja-JP" altLang="en-US" sz="1600" b="1" dirty="0">
                <a:latin typeface="Meiryo UI" panose="020B0604030504040204" pitchFamily="50" charset="-128"/>
                <a:ea typeface="Meiryo UI" panose="020B0604030504040204" pitchFamily="50" charset="-128"/>
                <a:cs typeface="Calibri"/>
              </a:rPr>
              <a:t>要　旨</a:t>
            </a:r>
          </a:p>
        </p:txBody>
      </p:sp>
      <p:sp>
        <p:nvSpPr>
          <p:cNvPr id="13" name="テキスト ボックス 12">
            <a:extLst>
              <a:ext uri="{FF2B5EF4-FFF2-40B4-BE49-F238E27FC236}">
                <a16:creationId xmlns:a16="http://schemas.microsoft.com/office/drawing/2014/main" id="{957A10B8-315E-487D-A885-5E80B72EF5BE}"/>
              </a:ext>
            </a:extLst>
          </p:cNvPr>
          <p:cNvSpPr txBox="1"/>
          <p:nvPr/>
        </p:nvSpPr>
        <p:spPr>
          <a:xfrm>
            <a:off x="443780" y="3102112"/>
            <a:ext cx="5964932" cy="41947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ct val="150000"/>
              </a:lnSpc>
            </a:pPr>
            <a:r>
              <a:rPr lang="ja-JP" altLang="en-US" sz="1600" b="1" dirty="0">
                <a:latin typeface="Meiryo UI" panose="020B0604030504040204" pitchFamily="50" charset="-128"/>
                <a:ea typeface="Meiryo UI" panose="020B0604030504040204" pitchFamily="50" charset="-128"/>
                <a:cs typeface="Calibri"/>
              </a:rPr>
              <a:t>目　次</a:t>
            </a:r>
          </a:p>
        </p:txBody>
      </p:sp>
    </p:spTree>
    <p:extLst>
      <p:ext uri="{BB962C8B-B14F-4D97-AF65-F5344CB8AC3E}">
        <p14:creationId xmlns:p14="http://schemas.microsoft.com/office/powerpoint/2010/main" val="3244704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DD2B1F89-827A-482C-AF55-5D919DD011C1}"/>
              </a:ext>
            </a:extLst>
          </p:cNvPr>
          <p:cNvSpPr txBox="1"/>
          <p:nvPr/>
        </p:nvSpPr>
        <p:spPr>
          <a:xfrm>
            <a:off x="494637" y="1168907"/>
            <a:ext cx="5874965"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sz="1200" b="1" dirty="0">
                <a:latin typeface="Meiryo UI" panose="020B0604030504040204" pitchFamily="50" charset="-128"/>
                <a:ea typeface="Meiryo UI" panose="020B0604030504040204" pitchFamily="50" charset="-128"/>
                <a:cs typeface="+mn-lt"/>
              </a:rPr>
              <a:t>１－１</a:t>
            </a:r>
            <a:r>
              <a:rPr lang="ja-JP" sz="1200" dirty="0">
                <a:latin typeface="Meiryo UI" panose="020B0604030504040204" pitchFamily="50" charset="-128"/>
                <a:ea typeface="Meiryo UI" panose="020B0604030504040204" pitchFamily="50" charset="-128"/>
                <a:cs typeface="+mn-lt"/>
              </a:rPr>
              <a:t>】日常生活や社会全体をめぐって注目される</a:t>
            </a:r>
            <a:r>
              <a:rPr lang="ja-JP" altLang="en-US" sz="1200" dirty="0">
                <a:latin typeface="Meiryo UI" panose="020B0604030504040204" pitchFamily="50" charset="-128"/>
                <a:ea typeface="Meiryo UI" panose="020B0604030504040204" pitchFamily="50" charset="-128"/>
                <a:cs typeface="+mn-lt"/>
              </a:rPr>
              <a:t>最近の動き</a:t>
            </a:r>
            <a:r>
              <a:rPr lang="ja-JP" sz="1200" dirty="0">
                <a:latin typeface="Meiryo UI" panose="020B0604030504040204" pitchFamily="50" charset="-128"/>
                <a:ea typeface="Meiryo UI" panose="020B0604030504040204" pitchFamily="50" charset="-128"/>
                <a:cs typeface="+mn-lt"/>
              </a:rPr>
              <a:t>や、</a:t>
            </a:r>
            <a:r>
              <a:rPr lang="ja-JP" altLang="en-US" sz="1200" dirty="0">
                <a:latin typeface="Meiryo UI" panose="020B0604030504040204" pitchFamily="50" charset="-128"/>
                <a:ea typeface="Meiryo UI" panose="020B0604030504040204" pitchFamily="50" charset="-128"/>
                <a:cs typeface="+mn-lt"/>
              </a:rPr>
              <a:t>私たちが直面してい</a:t>
            </a:r>
            <a:r>
              <a:rPr lang="ja-JP" sz="1200" dirty="0">
                <a:latin typeface="Meiryo UI" panose="020B0604030504040204" pitchFamily="50" charset="-128"/>
                <a:ea typeface="Meiryo UI" panose="020B0604030504040204" pitchFamily="50" charset="-128"/>
                <a:cs typeface="+mn-lt"/>
              </a:rPr>
              <a:t>る様々な社会的課題の中から、自分たちが特に重要と考える事項をいくつか選び、その理由と経済や企業活動への影響をまと</a:t>
            </a:r>
            <a:r>
              <a:rPr lang="ja-JP" altLang="en-US" sz="1200" dirty="0">
                <a:latin typeface="Meiryo UI" panose="020B0604030504040204" pitchFamily="50" charset="-128"/>
                <a:ea typeface="Meiryo UI" panose="020B0604030504040204" pitchFamily="50" charset="-128"/>
                <a:cs typeface="+mn-lt"/>
              </a:rPr>
              <a:t>め</a:t>
            </a:r>
            <a:r>
              <a:rPr lang="ja-JP" sz="1200" dirty="0">
                <a:latin typeface="Meiryo UI" panose="020B0604030504040204" pitchFamily="50" charset="-128"/>
                <a:ea typeface="Meiryo UI" panose="020B0604030504040204" pitchFamily="50" charset="-128"/>
                <a:cs typeface="+mn-lt"/>
              </a:rPr>
              <a:t>てみよ</a:t>
            </a:r>
            <a:r>
              <a:rPr lang="ja-JP" altLang="en-US" sz="1200" dirty="0">
                <a:latin typeface="Meiryo UI" panose="020B0604030504040204" pitchFamily="50" charset="-128"/>
                <a:ea typeface="Meiryo UI" panose="020B0604030504040204" pitchFamily="50" charset="-128"/>
                <a:cs typeface="+mn-lt"/>
              </a:rPr>
              <a:t>う</a:t>
            </a:r>
            <a:r>
              <a:rPr lang="ja-JP" sz="1200" dirty="0">
                <a:latin typeface="Meiryo UI" panose="020B0604030504040204" pitchFamily="50" charset="-128"/>
                <a:ea typeface="Meiryo UI" panose="020B0604030504040204" pitchFamily="50" charset="-128"/>
                <a:cs typeface="+mn-lt"/>
              </a:rPr>
              <a:t>。</a:t>
            </a:r>
            <a:endParaRPr lang="ja-JP" dirty="0">
              <a:latin typeface="Meiryo UI" panose="020B0604030504040204" pitchFamily="50" charset="-128"/>
              <a:ea typeface="Meiryo UI" panose="020B0604030504040204" pitchFamily="50" charset="-128"/>
              <a:cs typeface="+mn-lt"/>
            </a:endParaRPr>
          </a:p>
        </p:txBody>
      </p:sp>
      <p:graphicFrame>
        <p:nvGraphicFramePr>
          <p:cNvPr id="27" name="表 26">
            <a:extLst>
              <a:ext uri="{FF2B5EF4-FFF2-40B4-BE49-F238E27FC236}">
                <a16:creationId xmlns:a16="http://schemas.microsoft.com/office/drawing/2014/main" id="{94809CDB-B0B5-4883-937D-BA366B0AA437}"/>
              </a:ext>
            </a:extLst>
          </p:cNvPr>
          <p:cNvGraphicFramePr>
            <a:graphicFrameLocks noGrp="1"/>
          </p:cNvGraphicFramePr>
          <p:nvPr>
            <p:extLst>
              <p:ext uri="{D42A27DB-BD31-4B8C-83A1-F6EECF244321}">
                <p14:modId xmlns:p14="http://schemas.microsoft.com/office/powerpoint/2010/main" val="39096082"/>
              </p:ext>
            </p:extLst>
          </p:nvPr>
        </p:nvGraphicFramePr>
        <p:xfrm>
          <a:off x="491517" y="1964822"/>
          <a:ext cx="5874965" cy="3911740"/>
        </p:xfrm>
        <a:graphic>
          <a:graphicData uri="http://schemas.openxmlformats.org/drawingml/2006/table">
            <a:tbl>
              <a:tblPr firstRow="1" bandRow="1">
                <a:tableStyleId>{5940675A-B579-460E-94D1-54222C63F5DA}</a:tableStyleId>
              </a:tblPr>
              <a:tblGrid>
                <a:gridCol w="1439069">
                  <a:extLst>
                    <a:ext uri="{9D8B030D-6E8A-4147-A177-3AD203B41FA5}">
                      <a16:colId xmlns:a16="http://schemas.microsoft.com/office/drawing/2014/main" val="3274344578"/>
                    </a:ext>
                  </a:extLst>
                </a:gridCol>
                <a:gridCol w="2077008">
                  <a:extLst>
                    <a:ext uri="{9D8B030D-6E8A-4147-A177-3AD203B41FA5}">
                      <a16:colId xmlns:a16="http://schemas.microsoft.com/office/drawing/2014/main" val="1892865186"/>
                    </a:ext>
                  </a:extLst>
                </a:gridCol>
                <a:gridCol w="2358888">
                  <a:extLst>
                    <a:ext uri="{9D8B030D-6E8A-4147-A177-3AD203B41FA5}">
                      <a16:colId xmlns:a16="http://schemas.microsoft.com/office/drawing/2014/main" val="1155121053"/>
                    </a:ext>
                  </a:extLst>
                </a:gridCol>
              </a:tblGrid>
              <a:tr h="297511">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課題</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選んだ理由</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経済や企業活動への影響</a:t>
                      </a:r>
                    </a:p>
                  </a:txBody>
                  <a:tcPr marL="38100" marR="38100" marT="38100" marB="38100" anchor="ctr">
                    <a:solidFill>
                      <a:schemeClr val="bg1">
                        <a:lumMod val="85000"/>
                      </a:schemeClr>
                    </a:solidFill>
                  </a:tcPr>
                </a:tc>
                <a:extLst>
                  <a:ext uri="{0D108BD9-81ED-4DB2-BD59-A6C34878D82A}">
                    <a16:rowId xmlns:a16="http://schemas.microsoft.com/office/drawing/2014/main" val="1654100480"/>
                  </a:ext>
                </a:extLst>
              </a:tr>
              <a:tr h="1204743">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extLst>
                  <a:ext uri="{0D108BD9-81ED-4DB2-BD59-A6C34878D82A}">
                    <a16:rowId xmlns:a16="http://schemas.microsoft.com/office/drawing/2014/main" val="3016838716"/>
                  </a:ext>
                </a:extLst>
              </a:tr>
              <a:tr h="1204743">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extLst>
                  <a:ext uri="{0D108BD9-81ED-4DB2-BD59-A6C34878D82A}">
                    <a16:rowId xmlns:a16="http://schemas.microsoft.com/office/drawing/2014/main" val="2104768072"/>
                  </a:ext>
                </a:extLst>
              </a:tr>
              <a:tr h="1204743">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extLst>
                  <a:ext uri="{0D108BD9-81ED-4DB2-BD59-A6C34878D82A}">
                    <a16:rowId xmlns:a16="http://schemas.microsoft.com/office/drawing/2014/main" val="2117226379"/>
                  </a:ext>
                </a:extLst>
              </a:tr>
            </a:tbl>
          </a:graphicData>
        </a:graphic>
      </p:graphicFrame>
      <p:sp>
        <p:nvSpPr>
          <p:cNvPr id="30" name="テキスト ボックス 29">
            <a:extLst>
              <a:ext uri="{FF2B5EF4-FFF2-40B4-BE49-F238E27FC236}">
                <a16:creationId xmlns:a16="http://schemas.microsoft.com/office/drawing/2014/main" id="{3F2FDC59-FE1B-4423-8CB4-2E2162E67FBA}"/>
              </a:ext>
            </a:extLst>
          </p:cNvPr>
          <p:cNvSpPr txBox="1"/>
          <p:nvPr/>
        </p:nvSpPr>
        <p:spPr>
          <a:xfrm>
            <a:off x="491517" y="704898"/>
            <a:ext cx="5882845" cy="41947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ct val="150000"/>
              </a:lnSpc>
            </a:pPr>
            <a:r>
              <a:rPr lang="ja-JP" sz="1600" b="1" dirty="0">
                <a:latin typeface="Meiryo UI" panose="020B0604030504040204" pitchFamily="50" charset="-128"/>
                <a:ea typeface="Meiryo UI" panose="020B0604030504040204" pitchFamily="50" charset="-128"/>
              </a:rPr>
              <a:t>１．暮らしや社会の変化と経済との関係</a:t>
            </a:r>
            <a:endParaRPr lang="ja-JP" altLang="en-US" sz="1600" dirty="0">
              <a:latin typeface="Meiryo UI" panose="020B0604030504040204" pitchFamily="50" charset="-128"/>
              <a:ea typeface="Meiryo UI" panose="020B0604030504040204" pitchFamily="50" charset="-128"/>
              <a:cs typeface="Calibri"/>
            </a:endParaRPr>
          </a:p>
        </p:txBody>
      </p:sp>
    </p:spTree>
    <p:extLst>
      <p:ext uri="{BB962C8B-B14F-4D97-AF65-F5344CB8AC3E}">
        <p14:creationId xmlns:p14="http://schemas.microsoft.com/office/powerpoint/2010/main" val="1430065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a:extLst>
              <a:ext uri="{FF2B5EF4-FFF2-40B4-BE49-F238E27FC236}">
                <a16:creationId xmlns:a16="http://schemas.microsoft.com/office/drawing/2014/main" id="{AD60CB2F-3C28-4FF9-88A4-289A2F2024FA}"/>
              </a:ext>
            </a:extLst>
          </p:cNvPr>
          <p:cNvSpPr txBox="1"/>
          <p:nvPr/>
        </p:nvSpPr>
        <p:spPr>
          <a:xfrm>
            <a:off x="2057400" y="472440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n-US" altLang="ja-JP">
              <a:solidFill>
                <a:srgbClr val="000000"/>
              </a:solidFill>
              <a:latin typeface="Meiryo UI" panose="020B0604030504040204" pitchFamily="50" charset="-128"/>
              <a:ea typeface="Meiryo UI" panose="020B0604030504040204" pitchFamily="50" charset="-128"/>
              <a:cs typeface="Times"/>
            </a:endParaRPr>
          </a:p>
          <a:p>
            <a:pPr algn="just"/>
            <a:endParaRPr lang="en-US" altLang="ja-JP">
              <a:solidFill>
                <a:srgbClr val="000000"/>
              </a:solidFill>
              <a:latin typeface="Meiryo UI" panose="020B0604030504040204" pitchFamily="50" charset="-128"/>
              <a:ea typeface="Meiryo UI" panose="020B0604030504040204" pitchFamily="50" charset="-128"/>
              <a:cs typeface="Times"/>
            </a:endParaRPr>
          </a:p>
        </p:txBody>
      </p:sp>
      <p:sp>
        <p:nvSpPr>
          <p:cNvPr id="34" name="テキスト ボックス 33">
            <a:extLst>
              <a:ext uri="{FF2B5EF4-FFF2-40B4-BE49-F238E27FC236}">
                <a16:creationId xmlns:a16="http://schemas.microsoft.com/office/drawing/2014/main" id="{22B0803A-0073-481E-AE65-9A88185B7661}"/>
              </a:ext>
            </a:extLst>
          </p:cNvPr>
          <p:cNvSpPr txBox="1"/>
          <p:nvPr/>
        </p:nvSpPr>
        <p:spPr>
          <a:xfrm>
            <a:off x="466884" y="951843"/>
            <a:ext cx="5975169" cy="46166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altLang="en-US" sz="1200" b="1" dirty="0">
                <a:latin typeface="Meiryo UI" panose="020B0604030504040204" pitchFamily="50" charset="-128"/>
                <a:ea typeface="Meiryo UI" panose="020B0604030504040204" pitchFamily="50" charset="-128"/>
                <a:cs typeface="+mn-lt"/>
              </a:rPr>
              <a:t>２－１</a:t>
            </a:r>
            <a:r>
              <a:rPr lang="en-US" altLang="ja-JP" sz="1200" dirty="0">
                <a:latin typeface="Meiryo UI" panose="020B0604030504040204" pitchFamily="50" charset="-128"/>
                <a:ea typeface="Meiryo UI" panose="020B0604030504040204" pitchFamily="50" charset="-128"/>
                <a:cs typeface="+mn-lt"/>
              </a:rPr>
              <a:t>】</a:t>
            </a:r>
            <a:r>
              <a:rPr lang="ja-JP" sz="1200" dirty="0">
                <a:latin typeface="Meiryo UI" panose="020B0604030504040204" pitchFamily="50" charset="-128"/>
                <a:ea typeface="Meiryo UI" panose="020B0604030504040204" pitchFamily="50" charset="-128"/>
                <a:cs typeface="+mn-lt"/>
              </a:rPr>
              <a:t>１－１でまとめたことなどを基にしな</a:t>
            </a:r>
            <a:r>
              <a:rPr lang="ja-JP" altLang="en-US" sz="1200" dirty="0">
                <a:latin typeface="Meiryo UI" panose="020B0604030504040204" pitchFamily="50" charset="-128"/>
                <a:ea typeface="Meiryo UI" panose="020B0604030504040204" pitchFamily="50" charset="-128"/>
                <a:cs typeface="+mn-lt"/>
              </a:rPr>
              <a:t>が</a:t>
            </a:r>
            <a:r>
              <a:rPr lang="ja-JP" sz="1200" dirty="0">
                <a:latin typeface="Meiryo UI" panose="020B0604030504040204" pitchFamily="50" charset="-128"/>
                <a:ea typeface="Meiryo UI" panose="020B0604030504040204" pitchFamily="50" charset="-128"/>
                <a:cs typeface="+mn-lt"/>
              </a:rPr>
              <a:t>ら、</a:t>
            </a:r>
            <a:r>
              <a:rPr lang="ja-JP" altLang="en-US" sz="1200" dirty="0">
                <a:latin typeface="Meiryo UI" panose="020B0604030504040204" pitchFamily="50" charset="-128"/>
                <a:ea typeface="Meiryo UI" panose="020B0604030504040204" pitchFamily="50" charset="-128"/>
                <a:cs typeface="+mn-lt"/>
              </a:rPr>
              <a:t>「今後成長が見込まれる</a:t>
            </a:r>
            <a:r>
              <a:rPr lang="ja-JP" sz="1200" dirty="0">
                <a:latin typeface="Meiryo UI" panose="020B0604030504040204" pitchFamily="50" charset="-128"/>
                <a:ea typeface="Meiryo UI" panose="020B0604030504040204" pitchFamily="50" charset="-128"/>
                <a:cs typeface="+mn-lt"/>
              </a:rPr>
              <a:t>分</a:t>
            </a:r>
            <a:r>
              <a:rPr lang="ja-JP" altLang="en-US" sz="1200" dirty="0">
                <a:latin typeface="Meiryo UI" panose="020B0604030504040204" pitchFamily="50" charset="-128"/>
                <a:ea typeface="Meiryo UI" panose="020B0604030504040204" pitchFamily="50" charset="-128"/>
                <a:cs typeface="+mn-lt"/>
              </a:rPr>
              <a:t>野」または「投資してみ</a:t>
            </a:r>
            <a:r>
              <a:rPr lang="ja-JP" sz="1200" dirty="0">
                <a:latin typeface="Meiryo UI" panose="020B0604030504040204" pitchFamily="50" charset="-128"/>
                <a:ea typeface="Meiryo UI" panose="020B0604030504040204" pitchFamily="50" charset="-128"/>
                <a:cs typeface="+mn-lt"/>
              </a:rPr>
              <a:t>た</a:t>
            </a:r>
            <a:r>
              <a:rPr lang="ja-JP" altLang="en-US" sz="1200" dirty="0">
                <a:latin typeface="Meiryo UI" panose="020B0604030504040204" pitchFamily="50" charset="-128"/>
                <a:ea typeface="Meiryo UI" panose="020B0604030504040204" pitchFamily="50" charset="-128"/>
                <a:cs typeface="+mn-lt"/>
              </a:rPr>
              <a:t>い企業」</a:t>
            </a:r>
            <a:r>
              <a:rPr lang="ja-JP" sz="1200" dirty="0">
                <a:latin typeface="Meiryo UI" panose="020B0604030504040204" pitchFamily="50" charset="-128"/>
                <a:ea typeface="Meiryo UI" panose="020B0604030504040204" pitchFamily="50" charset="-128"/>
                <a:cs typeface="+mn-lt"/>
              </a:rPr>
              <a:t>に</a:t>
            </a:r>
            <a:r>
              <a:rPr lang="ja-JP" altLang="en-US" sz="1200" dirty="0">
                <a:latin typeface="Meiryo UI" panose="020B0604030504040204" pitchFamily="50" charset="-128"/>
                <a:ea typeface="Meiryo UI" panose="020B0604030504040204" pitchFamily="50" charset="-128"/>
                <a:cs typeface="+mn-lt"/>
              </a:rPr>
              <a:t>ついて</a:t>
            </a:r>
            <a:r>
              <a:rPr lang="ja-JP" sz="1200" dirty="0">
                <a:latin typeface="Meiryo UI" panose="020B0604030504040204" pitchFamily="50" charset="-128"/>
                <a:ea typeface="Meiryo UI" panose="020B0604030504040204" pitchFamily="50" charset="-128"/>
                <a:cs typeface="+mn-lt"/>
              </a:rPr>
              <a:t>考え</a:t>
            </a:r>
            <a:r>
              <a:rPr lang="ja-JP" altLang="en-US" sz="1200" dirty="0">
                <a:latin typeface="Meiryo UI" panose="020B0604030504040204" pitchFamily="50" charset="-128"/>
                <a:ea typeface="Meiryo UI" panose="020B0604030504040204" pitchFamily="50" charset="-128"/>
                <a:cs typeface="+mn-lt"/>
              </a:rPr>
              <a:t>、それに関連す</a:t>
            </a:r>
            <a:r>
              <a:rPr lang="ja-JP" sz="1200" dirty="0">
                <a:latin typeface="Meiryo UI" panose="020B0604030504040204" pitchFamily="50" charset="-128"/>
                <a:ea typeface="Meiryo UI" panose="020B0604030504040204" pitchFamily="50" charset="-128"/>
                <a:cs typeface="+mn-lt"/>
              </a:rPr>
              <a:t>る</a:t>
            </a:r>
            <a:r>
              <a:rPr lang="ja-JP" altLang="en-US" sz="1200" dirty="0">
                <a:latin typeface="Meiryo UI" panose="020B0604030504040204" pitchFamily="50" charset="-128"/>
                <a:ea typeface="Meiryo UI" panose="020B0604030504040204" pitchFamily="50" charset="-128"/>
                <a:cs typeface="+mn-lt"/>
              </a:rPr>
              <a:t>記</a:t>
            </a:r>
            <a:r>
              <a:rPr lang="ja-JP" sz="1200" dirty="0">
                <a:latin typeface="Meiryo UI" panose="020B0604030504040204" pitchFamily="50" charset="-128"/>
                <a:ea typeface="Meiryo UI" panose="020B0604030504040204" pitchFamily="50" charset="-128"/>
                <a:cs typeface="+mn-lt"/>
              </a:rPr>
              <a:t>事</a:t>
            </a:r>
            <a:r>
              <a:rPr lang="ja-JP" altLang="en-US" sz="1200" dirty="0">
                <a:latin typeface="Meiryo UI" panose="020B0604030504040204" pitchFamily="50" charset="-128"/>
                <a:ea typeface="Meiryo UI" panose="020B0604030504040204" pitchFamily="50" charset="-128"/>
                <a:cs typeface="+mn-lt"/>
              </a:rPr>
              <a:t>や情報</a:t>
            </a:r>
            <a:r>
              <a:rPr lang="ja-JP" sz="1200" dirty="0">
                <a:latin typeface="Meiryo UI" panose="020B0604030504040204" pitchFamily="50" charset="-128"/>
                <a:ea typeface="Meiryo UI" panose="020B0604030504040204" pitchFamily="50" charset="-128"/>
                <a:cs typeface="+mn-lt"/>
              </a:rPr>
              <a:t>をいくつか選び</a:t>
            </a:r>
            <a:r>
              <a:rPr lang="ja-JP" altLang="en-US" sz="1200" dirty="0">
                <a:latin typeface="Meiryo UI" panose="020B0604030504040204" pitchFamily="50" charset="-128"/>
                <a:ea typeface="Meiryo UI" panose="020B0604030504040204" pitchFamily="50" charset="-128"/>
                <a:cs typeface="+mn-lt"/>
              </a:rPr>
              <a:t>出し</a:t>
            </a:r>
            <a:r>
              <a:rPr lang="ja-JP" sz="1200" dirty="0">
                <a:latin typeface="Meiryo UI" panose="020B0604030504040204" pitchFamily="50" charset="-128"/>
                <a:ea typeface="Meiryo UI" panose="020B0604030504040204" pitchFamily="50" charset="-128"/>
                <a:cs typeface="+mn-lt"/>
              </a:rPr>
              <a:t>てみよう。</a:t>
            </a:r>
            <a:endParaRPr lang="ja-JP" altLang="en-US" dirty="0">
              <a:latin typeface="Meiryo UI" panose="020B0604030504040204" pitchFamily="50" charset="-128"/>
              <a:ea typeface="Meiryo UI" panose="020B0604030504040204" pitchFamily="50" charset="-128"/>
              <a:cs typeface="+mn-lt"/>
            </a:endParaRPr>
          </a:p>
        </p:txBody>
      </p:sp>
      <p:sp>
        <p:nvSpPr>
          <p:cNvPr id="35" name="テキスト ボックス 34">
            <a:extLst>
              <a:ext uri="{FF2B5EF4-FFF2-40B4-BE49-F238E27FC236}">
                <a16:creationId xmlns:a16="http://schemas.microsoft.com/office/drawing/2014/main" id="{D06460C2-33AC-414C-8A1B-A4B5DDC6F0BE}"/>
              </a:ext>
            </a:extLst>
          </p:cNvPr>
          <p:cNvSpPr txBox="1"/>
          <p:nvPr/>
        </p:nvSpPr>
        <p:spPr>
          <a:xfrm>
            <a:off x="466884" y="493829"/>
            <a:ext cx="5975169"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a:latin typeface="Meiryo UI" panose="020B0604030504040204" pitchFamily="50" charset="-128"/>
                <a:ea typeface="Meiryo UI" panose="020B0604030504040204" pitchFamily="50" charset="-128"/>
                <a:cs typeface="+mn-lt"/>
              </a:rPr>
              <a:t>２</a:t>
            </a:r>
            <a:r>
              <a:rPr lang="ja-JP" sz="1600" b="1">
                <a:latin typeface="Meiryo UI" panose="020B0604030504040204" pitchFamily="50" charset="-128"/>
                <a:ea typeface="Meiryo UI" panose="020B0604030504040204" pitchFamily="50" charset="-128"/>
                <a:cs typeface="+mn-lt"/>
              </a:rPr>
              <a:t>．</a:t>
            </a:r>
            <a:r>
              <a:rPr lang="ja-JP" altLang="en-US" sz="1600" b="1">
                <a:latin typeface="Meiryo UI" panose="020B0604030504040204" pitchFamily="50" charset="-128"/>
                <a:ea typeface="Meiryo UI" panose="020B0604030504040204" pitchFamily="50" charset="-128"/>
                <a:cs typeface="+mn-lt"/>
              </a:rPr>
              <a:t>投資テーマ</a:t>
            </a:r>
            <a:r>
              <a:rPr lang="ja-JP" sz="1600" b="1">
                <a:latin typeface="Meiryo UI" panose="020B0604030504040204" pitchFamily="50" charset="-128"/>
                <a:ea typeface="Meiryo UI" panose="020B0604030504040204" pitchFamily="50" charset="-128"/>
                <a:cs typeface="+mn-lt"/>
              </a:rPr>
              <a:t>の</a:t>
            </a:r>
            <a:r>
              <a:rPr lang="ja-JP" altLang="en-US" sz="1600" b="1">
                <a:latin typeface="Meiryo UI" panose="020B0604030504040204" pitchFamily="50" charset="-128"/>
                <a:ea typeface="Meiryo UI" panose="020B0604030504040204" pitchFamily="50" charset="-128"/>
                <a:cs typeface="+mn-lt"/>
              </a:rPr>
              <a:t>決定</a:t>
            </a:r>
            <a:endParaRPr lang="ja-JP" altLang="en-US">
              <a:latin typeface="Meiryo UI" panose="020B0604030504040204" pitchFamily="50" charset="-128"/>
              <a:ea typeface="Meiryo UI" panose="020B0604030504040204" pitchFamily="50" charset="-128"/>
              <a:cs typeface="Calibri"/>
            </a:endParaRPr>
          </a:p>
        </p:txBody>
      </p:sp>
      <p:graphicFrame>
        <p:nvGraphicFramePr>
          <p:cNvPr id="38" name="表 37">
            <a:extLst>
              <a:ext uri="{FF2B5EF4-FFF2-40B4-BE49-F238E27FC236}">
                <a16:creationId xmlns:a16="http://schemas.microsoft.com/office/drawing/2014/main" id="{915F614C-368C-43EB-B274-3006352994D8}"/>
              </a:ext>
            </a:extLst>
          </p:cNvPr>
          <p:cNvGraphicFramePr>
            <a:graphicFrameLocks noGrp="1"/>
          </p:cNvGraphicFramePr>
          <p:nvPr>
            <p:extLst>
              <p:ext uri="{D42A27DB-BD31-4B8C-83A1-F6EECF244321}">
                <p14:modId xmlns:p14="http://schemas.microsoft.com/office/powerpoint/2010/main" val="3837299909"/>
              </p:ext>
            </p:extLst>
          </p:nvPr>
        </p:nvGraphicFramePr>
        <p:xfrm>
          <a:off x="466884" y="1654710"/>
          <a:ext cx="5975169" cy="2664650"/>
        </p:xfrm>
        <a:graphic>
          <a:graphicData uri="http://schemas.openxmlformats.org/drawingml/2006/table">
            <a:tbl>
              <a:tblPr firstRow="1" bandRow="1">
                <a:tableStyleId>{5940675A-B579-460E-94D1-54222C63F5DA}</a:tableStyleId>
              </a:tblPr>
              <a:tblGrid>
                <a:gridCol w="1046636">
                  <a:extLst>
                    <a:ext uri="{9D8B030D-6E8A-4147-A177-3AD203B41FA5}">
                      <a16:colId xmlns:a16="http://schemas.microsoft.com/office/drawing/2014/main" val="3797054168"/>
                    </a:ext>
                  </a:extLst>
                </a:gridCol>
                <a:gridCol w="665048">
                  <a:extLst>
                    <a:ext uri="{9D8B030D-6E8A-4147-A177-3AD203B41FA5}">
                      <a16:colId xmlns:a16="http://schemas.microsoft.com/office/drawing/2014/main" val="2244240116"/>
                    </a:ext>
                  </a:extLst>
                </a:gridCol>
                <a:gridCol w="861294">
                  <a:extLst>
                    <a:ext uri="{9D8B030D-6E8A-4147-A177-3AD203B41FA5}">
                      <a16:colId xmlns:a16="http://schemas.microsoft.com/office/drawing/2014/main" val="114149603"/>
                    </a:ext>
                  </a:extLst>
                </a:gridCol>
                <a:gridCol w="2011147">
                  <a:extLst>
                    <a:ext uri="{9D8B030D-6E8A-4147-A177-3AD203B41FA5}">
                      <a16:colId xmlns:a16="http://schemas.microsoft.com/office/drawing/2014/main" val="2263877392"/>
                    </a:ext>
                  </a:extLst>
                </a:gridCol>
                <a:gridCol w="1391044">
                  <a:extLst>
                    <a:ext uri="{9D8B030D-6E8A-4147-A177-3AD203B41FA5}">
                      <a16:colId xmlns:a16="http://schemas.microsoft.com/office/drawing/2014/main" val="2423052032"/>
                    </a:ext>
                  </a:extLst>
                </a:gridCol>
              </a:tblGrid>
              <a:tr h="284099">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分野・企業</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日付</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出所</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内容（概要）</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選んだ理由</a:t>
                      </a:r>
                    </a:p>
                  </a:txBody>
                  <a:tcPr marL="38100" marR="38100" marT="38100" marB="38100" anchor="ctr">
                    <a:solidFill>
                      <a:schemeClr val="bg1">
                        <a:lumMod val="85000"/>
                      </a:schemeClr>
                    </a:solidFill>
                  </a:tcPr>
                </a:tc>
                <a:extLst>
                  <a:ext uri="{0D108BD9-81ED-4DB2-BD59-A6C34878D82A}">
                    <a16:rowId xmlns:a16="http://schemas.microsoft.com/office/drawing/2014/main" val="1428765390"/>
                  </a:ext>
                </a:extLst>
              </a:tr>
              <a:tr h="793517">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17661576"/>
                  </a:ext>
                </a:extLst>
              </a:tr>
              <a:tr h="793517">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50790539"/>
                  </a:ext>
                </a:extLst>
              </a:tr>
              <a:tr h="793517">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257734957"/>
                  </a:ext>
                </a:extLst>
              </a:tr>
            </a:tbl>
          </a:graphicData>
        </a:graphic>
      </p:graphicFrame>
      <p:sp>
        <p:nvSpPr>
          <p:cNvPr id="41" name="テキスト ボックス 40">
            <a:extLst>
              <a:ext uri="{FF2B5EF4-FFF2-40B4-BE49-F238E27FC236}">
                <a16:creationId xmlns:a16="http://schemas.microsoft.com/office/drawing/2014/main" id="{06160403-A391-423B-ACF0-11CC88B4ACF6}"/>
              </a:ext>
            </a:extLst>
          </p:cNvPr>
          <p:cNvSpPr txBox="1"/>
          <p:nvPr/>
        </p:nvSpPr>
        <p:spPr>
          <a:xfrm>
            <a:off x="441415" y="4724400"/>
            <a:ext cx="5975169" cy="27699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altLang="en-US" sz="1200" b="1" dirty="0">
                <a:latin typeface="Meiryo UI" panose="020B0604030504040204" pitchFamily="50" charset="-128"/>
                <a:ea typeface="Meiryo UI" panose="020B0604030504040204" pitchFamily="50" charset="-128"/>
                <a:cs typeface="+mn-lt"/>
              </a:rPr>
              <a:t>２－２</a:t>
            </a:r>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投資してみたいテーマを選び、その理由をまとめよう。</a:t>
            </a:r>
            <a:endParaRPr lang="ja-JP" altLang="en-US" dirty="0">
              <a:latin typeface="Meiryo UI" panose="020B0604030504040204" pitchFamily="50" charset="-128"/>
              <a:ea typeface="Meiryo UI" panose="020B0604030504040204" pitchFamily="50" charset="-128"/>
              <a:cs typeface="+mn-lt"/>
            </a:endParaRPr>
          </a:p>
        </p:txBody>
      </p:sp>
      <p:graphicFrame>
        <p:nvGraphicFramePr>
          <p:cNvPr id="43" name="表 42">
            <a:extLst>
              <a:ext uri="{FF2B5EF4-FFF2-40B4-BE49-F238E27FC236}">
                <a16:creationId xmlns:a16="http://schemas.microsoft.com/office/drawing/2014/main" id="{BF2576CF-F22E-431A-A390-4D60DD3E7959}"/>
              </a:ext>
            </a:extLst>
          </p:cNvPr>
          <p:cNvGraphicFramePr>
            <a:graphicFrameLocks noGrp="1"/>
          </p:cNvGraphicFramePr>
          <p:nvPr>
            <p:extLst>
              <p:ext uri="{D42A27DB-BD31-4B8C-83A1-F6EECF244321}">
                <p14:modId xmlns:p14="http://schemas.microsoft.com/office/powerpoint/2010/main" val="3696241391"/>
              </p:ext>
            </p:extLst>
          </p:nvPr>
        </p:nvGraphicFramePr>
        <p:xfrm>
          <a:off x="466884" y="5132678"/>
          <a:ext cx="5975169" cy="3840688"/>
        </p:xfrm>
        <a:graphic>
          <a:graphicData uri="http://schemas.openxmlformats.org/drawingml/2006/table">
            <a:tbl>
              <a:tblPr firstRow="1" bandRow="1">
                <a:tableStyleId>{5940675A-B579-460E-94D1-54222C63F5DA}</a:tableStyleId>
              </a:tblPr>
              <a:tblGrid>
                <a:gridCol w="5975169">
                  <a:extLst>
                    <a:ext uri="{9D8B030D-6E8A-4147-A177-3AD203B41FA5}">
                      <a16:colId xmlns:a16="http://schemas.microsoft.com/office/drawing/2014/main" val="1057407259"/>
                    </a:ext>
                  </a:extLst>
                </a:gridCol>
              </a:tblGrid>
              <a:tr h="929848">
                <a:tc>
                  <a:txBody>
                    <a:bodyPr/>
                    <a:lstStyle/>
                    <a:p>
                      <a:pPr algn="just"/>
                      <a:r>
                        <a:rPr lang="ja-JP" altLang="en-US" sz="1200" b="1" dirty="0">
                          <a:solidFill>
                            <a:schemeClr val="tx1"/>
                          </a:solidFill>
                          <a:effectLst/>
                          <a:latin typeface="Meiryo UI" panose="020B0604030504040204" pitchFamily="50" charset="-128"/>
                          <a:ea typeface="Meiryo UI" panose="020B0604030504040204" pitchFamily="50" charset="-128"/>
                        </a:rPr>
                        <a:t>投資テーマ</a:t>
                      </a:r>
                    </a:p>
                    <a:p>
                      <a:br>
                        <a:rPr lang="ja-JP" altLang="en-US" dirty="0">
                          <a:solidFill>
                            <a:schemeClr val="tx1"/>
                          </a:solidFill>
                          <a:effectLst/>
                          <a:latin typeface="Meiryo UI" panose="020B0604030504040204" pitchFamily="50" charset="-128"/>
                          <a:ea typeface="Meiryo UI" panose="020B0604030504040204" pitchFamily="50" charset="-128"/>
                        </a:rPr>
                      </a:br>
                      <a:endParaRPr lang="ja-JP" altLang="en-US" sz="1200" b="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tc>
                <a:extLst>
                  <a:ext uri="{0D108BD9-81ED-4DB2-BD59-A6C34878D82A}">
                    <a16:rowId xmlns:a16="http://schemas.microsoft.com/office/drawing/2014/main" val="3510842812"/>
                  </a:ext>
                </a:extLst>
              </a:tr>
              <a:tr h="880034">
                <a:tc>
                  <a:txBody>
                    <a:bodyPr/>
                    <a:lstStyle/>
                    <a:p>
                      <a:pPr algn="just"/>
                      <a:r>
                        <a:rPr lang="ja-JP" altLang="en-US" sz="1200" b="1" dirty="0">
                          <a:solidFill>
                            <a:schemeClr val="tx1"/>
                          </a:solidFill>
                          <a:effectLst/>
                          <a:latin typeface="Meiryo UI" panose="020B0604030504040204" pitchFamily="50" charset="-128"/>
                          <a:ea typeface="Meiryo UI" panose="020B0604030504040204" pitchFamily="50" charset="-128"/>
                        </a:rPr>
                        <a:t>テーマ選定理由</a:t>
                      </a:r>
                      <a:endParaRPr lang="ja-JP" sz="1200" b="1" dirty="0">
                        <a:solidFill>
                          <a:schemeClr val="tx1"/>
                        </a:solidFill>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endParaRPr lang="en-US" altLang="ja-JP" dirty="0">
                        <a:solidFill>
                          <a:schemeClr val="tx1"/>
                        </a:solidFill>
                        <a:effectLst/>
                        <a:latin typeface="Meiryo UI" panose="020B0604030504040204" pitchFamily="50" charset="-128"/>
                        <a:ea typeface="Meiryo UI" panose="020B0604030504040204" pitchFamily="50" charset="-128"/>
                      </a:endParaRPr>
                    </a:p>
                    <a:p>
                      <a:pPr algn="just"/>
                      <a:br>
                        <a:rPr lang="ja-JP" altLang="en-US" dirty="0">
                          <a:solidFill>
                            <a:schemeClr val="tx1"/>
                          </a:solidFill>
                          <a:effectLst/>
                          <a:latin typeface="Meiryo UI" panose="020B0604030504040204" pitchFamily="50" charset="-128"/>
                          <a:ea typeface="Meiryo UI" panose="020B0604030504040204" pitchFamily="50" charset="-128"/>
                        </a:rPr>
                      </a:b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tc>
                <a:extLst>
                  <a:ext uri="{0D108BD9-81ED-4DB2-BD59-A6C34878D82A}">
                    <a16:rowId xmlns:a16="http://schemas.microsoft.com/office/drawing/2014/main" val="669939601"/>
                  </a:ext>
                </a:extLst>
              </a:tr>
            </a:tbl>
          </a:graphicData>
        </a:graphic>
      </p:graphicFrame>
    </p:spTree>
    <p:extLst>
      <p:ext uri="{BB962C8B-B14F-4D97-AF65-F5344CB8AC3E}">
        <p14:creationId xmlns:p14="http://schemas.microsoft.com/office/powerpoint/2010/main" val="332642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DD2B1F89-827A-482C-AF55-5D919DD011C1}"/>
              </a:ext>
            </a:extLst>
          </p:cNvPr>
          <p:cNvSpPr txBox="1"/>
          <p:nvPr/>
        </p:nvSpPr>
        <p:spPr>
          <a:xfrm>
            <a:off x="450270" y="989592"/>
            <a:ext cx="5964932" cy="46166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３</a:t>
            </a:r>
            <a:r>
              <a:rPr lang="ja-JP" sz="1200" dirty="0">
                <a:latin typeface="Meiryo UI" panose="020B0604030504040204" pitchFamily="50" charset="-128"/>
                <a:ea typeface="Meiryo UI" panose="020B0604030504040204" pitchFamily="50" charset="-128"/>
                <a:cs typeface="+mn-lt"/>
              </a:rPr>
              <a:t>－１】</a:t>
            </a:r>
            <a:r>
              <a:rPr lang="ja-JP" altLang="en-US" sz="1200" dirty="0">
                <a:latin typeface="Meiryo UI" panose="020B0604030504040204" pitchFamily="50" charset="-128"/>
                <a:ea typeface="Meiryo UI" panose="020B0604030504040204" pitchFamily="50" charset="-128"/>
                <a:cs typeface="+mn-lt"/>
              </a:rPr>
              <a:t>決</a:t>
            </a:r>
            <a:r>
              <a:rPr lang="ja-JP" sz="1200" dirty="0">
                <a:latin typeface="Meiryo UI" panose="020B0604030504040204" pitchFamily="50" charset="-128"/>
                <a:ea typeface="Meiryo UI" panose="020B0604030504040204" pitchFamily="50" charset="-128"/>
                <a:cs typeface="+mn-lt"/>
              </a:rPr>
              <a:t>定した</a:t>
            </a:r>
            <a:r>
              <a:rPr lang="ja-JP" altLang="en-US" sz="1200" dirty="0">
                <a:latin typeface="Meiryo UI" panose="020B0604030504040204" pitchFamily="50" charset="-128"/>
                <a:ea typeface="Meiryo UI" panose="020B0604030504040204" pitchFamily="50" charset="-128"/>
                <a:cs typeface="+mn-lt"/>
              </a:rPr>
              <a:t>投資テーマ</a:t>
            </a:r>
            <a:r>
              <a:rPr lang="ja-JP" sz="1200" dirty="0">
                <a:latin typeface="Meiryo UI" panose="020B0604030504040204" pitchFamily="50" charset="-128"/>
                <a:ea typeface="Meiryo UI" panose="020B0604030504040204" pitchFamily="50" charset="-128"/>
                <a:cs typeface="+mn-lt"/>
              </a:rPr>
              <a:t>に</a:t>
            </a:r>
            <a:r>
              <a:rPr lang="ja-JP" altLang="en-US" sz="1200" dirty="0">
                <a:latin typeface="Meiryo UI" panose="020B0604030504040204" pitchFamily="50" charset="-128"/>
                <a:ea typeface="Meiryo UI" panose="020B0604030504040204" pitchFamily="50" charset="-128"/>
                <a:cs typeface="+mn-lt"/>
              </a:rPr>
              <a:t>基づ</a:t>
            </a:r>
            <a:r>
              <a:rPr lang="ja-JP" sz="1200" dirty="0">
                <a:latin typeface="Meiryo UI" panose="020B0604030504040204" pitchFamily="50" charset="-128"/>
                <a:ea typeface="Meiryo UI" panose="020B0604030504040204" pitchFamily="50" charset="-128"/>
                <a:cs typeface="+mn-lt"/>
              </a:rPr>
              <a:t>い</a:t>
            </a:r>
            <a:r>
              <a:rPr lang="ja-JP" altLang="en-US" sz="1200" dirty="0">
                <a:latin typeface="Meiryo UI" panose="020B0604030504040204" pitchFamily="50" charset="-128"/>
                <a:ea typeface="Meiryo UI" panose="020B0604030504040204" pitchFamily="50" charset="-128"/>
                <a:cs typeface="+mn-lt"/>
              </a:rPr>
              <a:t>て投資する企業（銘柄）の</a:t>
            </a:r>
            <a:r>
              <a:rPr lang="ja-JP" sz="1200" dirty="0">
                <a:latin typeface="Meiryo UI" panose="020B0604030504040204" pitchFamily="50" charset="-128"/>
                <a:ea typeface="Meiryo UI" panose="020B0604030504040204" pitchFamily="50" charset="-128"/>
                <a:cs typeface="+mn-lt"/>
              </a:rPr>
              <a:t>選び</a:t>
            </a:r>
            <a:r>
              <a:rPr lang="ja-JP" altLang="en-US" sz="1200" dirty="0">
                <a:latin typeface="Meiryo UI" panose="020B0604030504040204" pitchFamily="50" charset="-128"/>
                <a:ea typeface="Meiryo UI" panose="020B0604030504040204" pitchFamily="50" charset="-128"/>
                <a:cs typeface="+mn-lt"/>
              </a:rPr>
              <a:t>方（スクリーニング）を</a:t>
            </a:r>
            <a:endParaRPr lang="en-US" altLang="ja-JP" sz="1200" dirty="0">
              <a:latin typeface="Meiryo UI" panose="020B0604030504040204" pitchFamily="50" charset="-128"/>
              <a:ea typeface="Meiryo UI" panose="020B0604030504040204" pitchFamily="50" charset="-128"/>
              <a:cs typeface="+mn-lt"/>
            </a:endParaRPr>
          </a:p>
          <a:p>
            <a:pPr algn="just"/>
            <a:r>
              <a:rPr lang="ja-JP" altLang="en-US" sz="1200" dirty="0">
                <a:latin typeface="Meiryo UI" panose="020B0604030504040204" pitchFamily="50" charset="-128"/>
                <a:ea typeface="Meiryo UI" panose="020B0604030504040204" pitchFamily="50" charset="-128"/>
                <a:cs typeface="+mn-lt"/>
              </a:rPr>
              <a:t>決め</a:t>
            </a:r>
            <a:r>
              <a:rPr lang="ja-JP" sz="1200" dirty="0">
                <a:latin typeface="Meiryo UI" panose="020B0604030504040204" pitchFamily="50" charset="-128"/>
                <a:ea typeface="Meiryo UI" panose="020B0604030504040204" pitchFamily="50" charset="-128"/>
                <a:cs typeface="+mn-lt"/>
              </a:rPr>
              <a:t>、その</a:t>
            </a:r>
            <a:r>
              <a:rPr lang="ja-JP" altLang="en-US" sz="1200" dirty="0">
                <a:latin typeface="Meiryo UI" panose="020B0604030504040204" pitchFamily="50" charset="-128"/>
                <a:ea typeface="Meiryo UI" panose="020B0604030504040204" pitchFamily="50" charset="-128"/>
                <a:cs typeface="+mn-lt"/>
              </a:rPr>
              <a:t>手順に沿って最終的な投資先</a:t>
            </a:r>
            <a:r>
              <a:rPr lang="ja-JP" sz="1200" dirty="0">
                <a:latin typeface="Meiryo UI" panose="020B0604030504040204" pitchFamily="50" charset="-128"/>
                <a:ea typeface="Meiryo UI" panose="020B0604030504040204" pitchFamily="50" charset="-128"/>
                <a:cs typeface="+mn-lt"/>
              </a:rPr>
              <a:t>企業を</a:t>
            </a:r>
            <a:r>
              <a:rPr lang="ja-JP" altLang="en-US" sz="1200" dirty="0">
                <a:latin typeface="Meiryo UI" panose="020B0604030504040204" pitchFamily="50" charset="-128"/>
                <a:ea typeface="Meiryo UI" panose="020B0604030504040204" pitchFamily="50" charset="-128"/>
                <a:cs typeface="+mn-lt"/>
              </a:rPr>
              <a:t>選ぼ</a:t>
            </a:r>
            <a:r>
              <a:rPr lang="ja-JP" sz="1200" dirty="0">
                <a:latin typeface="Meiryo UI" panose="020B0604030504040204" pitchFamily="50" charset="-128"/>
                <a:ea typeface="Meiryo UI" panose="020B0604030504040204" pitchFamily="50" charset="-128"/>
                <a:cs typeface="+mn-lt"/>
              </a:rPr>
              <a:t>う。</a:t>
            </a:r>
            <a:endParaRPr lang="ja-JP" altLang="en-US" dirty="0">
              <a:latin typeface="Meiryo UI" panose="020B0604030504040204" pitchFamily="50" charset="-128"/>
              <a:ea typeface="Meiryo UI" panose="020B0604030504040204" pitchFamily="50" charset="-128"/>
              <a:cs typeface="+mn-lt"/>
            </a:endParaRPr>
          </a:p>
        </p:txBody>
      </p:sp>
      <p:sp>
        <p:nvSpPr>
          <p:cNvPr id="30" name="テキスト ボックス 29">
            <a:extLst>
              <a:ext uri="{FF2B5EF4-FFF2-40B4-BE49-F238E27FC236}">
                <a16:creationId xmlns:a16="http://schemas.microsoft.com/office/drawing/2014/main" id="{3F2FDC59-FE1B-4423-8CB4-2E2162E67FBA}"/>
              </a:ext>
            </a:extLst>
          </p:cNvPr>
          <p:cNvSpPr txBox="1"/>
          <p:nvPr/>
        </p:nvSpPr>
        <p:spPr>
          <a:xfrm>
            <a:off x="445576" y="531140"/>
            <a:ext cx="5971045"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dirty="0">
                <a:latin typeface="Meiryo UI" panose="020B0604030504040204" pitchFamily="50" charset="-128"/>
                <a:ea typeface="Meiryo UI" panose="020B0604030504040204" pitchFamily="50" charset="-128"/>
                <a:cs typeface="+mn-lt"/>
              </a:rPr>
              <a:t>３</a:t>
            </a:r>
            <a:r>
              <a:rPr lang="ja-JP" sz="1600" b="1" dirty="0">
                <a:latin typeface="Meiryo UI" panose="020B0604030504040204" pitchFamily="50" charset="-128"/>
                <a:ea typeface="Meiryo UI" panose="020B0604030504040204" pitchFamily="50" charset="-128"/>
                <a:cs typeface="+mn-lt"/>
              </a:rPr>
              <a:t>．</a:t>
            </a:r>
            <a:r>
              <a:rPr lang="ja-JP" altLang="en-US" sz="1600" b="1" dirty="0">
                <a:latin typeface="Meiryo UI" panose="020B0604030504040204" pitchFamily="50" charset="-128"/>
                <a:ea typeface="Meiryo UI" panose="020B0604030504040204" pitchFamily="50" charset="-128"/>
                <a:cs typeface="+mn-lt"/>
              </a:rPr>
              <a:t>ポートフォリオ</a:t>
            </a:r>
            <a:r>
              <a:rPr lang="ja-JP" sz="1600" b="1" dirty="0">
                <a:latin typeface="Meiryo UI" panose="020B0604030504040204" pitchFamily="50" charset="-128"/>
                <a:ea typeface="Meiryo UI" panose="020B0604030504040204" pitchFamily="50" charset="-128"/>
                <a:cs typeface="+mn-lt"/>
              </a:rPr>
              <a:t>の</a:t>
            </a:r>
            <a:r>
              <a:rPr lang="ja-JP" altLang="en-US" sz="1600" b="1" dirty="0">
                <a:latin typeface="Meiryo UI" panose="020B0604030504040204" pitchFamily="50" charset="-128"/>
                <a:ea typeface="Meiryo UI" panose="020B0604030504040204" pitchFamily="50" charset="-128"/>
                <a:cs typeface="+mn-lt"/>
              </a:rPr>
              <a:t>作成</a:t>
            </a:r>
            <a:endParaRPr lang="ja-JP" altLang="en-US" dirty="0">
              <a:latin typeface="Meiryo UI" panose="020B0604030504040204" pitchFamily="50" charset="-128"/>
              <a:ea typeface="Meiryo UI" panose="020B0604030504040204" pitchFamily="50" charset="-128"/>
              <a:cs typeface="Calibri"/>
            </a:endParaRPr>
          </a:p>
        </p:txBody>
      </p:sp>
      <p:sp>
        <p:nvSpPr>
          <p:cNvPr id="14" name="テキスト ボックス 13">
            <a:extLst>
              <a:ext uri="{FF2B5EF4-FFF2-40B4-BE49-F238E27FC236}">
                <a16:creationId xmlns:a16="http://schemas.microsoft.com/office/drawing/2014/main" id="{FAF0B6BD-7BAB-43A9-A8D0-F098C179CEB1}"/>
              </a:ext>
            </a:extLst>
          </p:cNvPr>
          <p:cNvSpPr txBox="1"/>
          <p:nvPr/>
        </p:nvSpPr>
        <p:spPr>
          <a:xfrm>
            <a:off x="443611" y="1626906"/>
            <a:ext cx="5964933" cy="276999"/>
          </a:xfrm>
          <a:prstGeom prst="rect">
            <a:avLst/>
          </a:prstGeom>
          <a:solidFill>
            <a:schemeClr val="bg1">
              <a:lumMod val="75000"/>
            </a:schemeClr>
          </a:solidFill>
          <a:ln>
            <a:solidFill>
              <a:schemeClr val="bg1">
                <a:lumMod val="50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第</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スクリーニング</a:t>
            </a:r>
          </a:p>
        </p:txBody>
      </p:sp>
      <p:sp>
        <p:nvSpPr>
          <p:cNvPr id="20" name="正方形/長方形 19">
            <a:extLst>
              <a:ext uri="{FF2B5EF4-FFF2-40B4-BE49-F238E27FC236}">
                <a16:creationId xmlns:a16="http://schemas.microsoft.com/office/drawing/2014/main" id="{8D94DB3F-63C8-4429-AC49-3C26035CC17C}"/>
              </a:ext>
            </a:extLst>
          </p:cNvPr>
          <p:cNvSpPr/>
          <p:nvPr/>
        </p:nvSpPr>
        <p:spPr>
          <a:xfrm>
            <a:off x="450272" y="1900745"/>
            <a:ext cx="5964932" cy="2167607"/>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7861E3B2-F5BE-4802-A9CF-46D7CCD6E18D}"/>
              </a:ext>
            </a:extLst>
          </p:cNvPr>
          <p:cNvSpPr txBox="1"/>
          <p:nvPr/>
        </p:nvSpPr>
        <p:spPr>
          <a:xfrm>
            <a:off x="443866" y="6749595"/>
            <a:ext cx="5964933" cy="276999"/>
          </a:xfrm>
          <a:prstGeom prst="rect">
            <a:avLst/>
          </a:prstGeom>
          <a:solidFill>
            <a:schemeClr val="bg1">
              <a:lumMod val="75000"/>
            </a:schemeClr>
          </a:solidFill>
          <a:ln>
            <a:solidFill>
              <a:schemeClr val="bg1">
                <a:lumMod val="50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第</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スクリーニング</a:t>
            </a:r>
          </a:p>
        </p:txBody>
      </p:sp>
      <p:sp>
        <p:nvSpPr>
          <p:cNvPr id="16" name="正方形/長方形 15">
            <a:extLst>
              <a:ext uri="{FF2B5EF4-FFF2-40B4-BE49-F238E27FC236}">
                <a16:creationId xmlns:a16="http://schemas.microsoft.com/office/drawing/2014/main" id="{0F17EB4F-D1DD-4F38-B7FF-EF7CE25C00EF}"/>
              </a:ext>
            </a:extLst>
          </p:cNvPr>
          <p:cNvSpPr/>
          <p:nvPr/>
        </p:nvSpPr>
        <p:spPr>
          <a:xfrm>
            <a:off x="450270" y="7023434"/>
            <a:ext cx="5958529" cy="2334095"/>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50376359-6DDA-4841-81CF-D8D89BFD6EA5}"/>
              </a:ext>
            </a:extLst>
          </p:cNvPr>
          <p:cNvSpPr txBox="1"/>
          <p:nvPr/>
        </p:nvSpPr>
        <p:spPr>
          <a:xfrm>
            <a:off x="443866" y="4188250"/>
            <a:ext cx="5964933" cy="276999"/>
          </a:xfrm>
          <a:prstGeom prst="rect">
            <a:avLst/>
          </a:prstGeom>
          <a:solidFill>
            <a:schemeClr val="bg1">
              <a:lumMod val="75000"/>
            </a:schemeClr>
          </a:solidFill>
          <a:ln>
            <a:solidFill>
              <a:schemeClr val="bg1">
                <a:lumMod val="50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第</a:t>
            </a:r>
            <a:r>
              <a:rPr lang="en-US" altLang="ja-JP" sz="1200" b="1" dirty="0">
                <a:latin typeface="Meiryo UI" panose="020B0604030504040204" pitchFamily="50" charset="-128"/>
                <a:ea typeface="Meiryo UI" panose="020B0604030504040204" pitchFamily="50" charset="-128"/>
              </a:rPr>
              <a:t>2</a:t>
            </a:r>
            <a:r>
              <a:rPr lang="ja-JP" altLang="en-US" sz="1200" b="1" dirty="0">
                <a:latin typeface="Meiryo UI" panose="020B0604030504040204" pitchFamily="50" charset="-128"/>
                <a:ea typeface="Meiryo UI" panose="020B0604030504040204" pitchFamily="50" charset="-128"/>
              </a:rPr>
              <a:t>スクリーニング</a:t>
            </a:r>
          </a:p>
        </p:txBody>
      </p:sp>
      <p:sp>
        <p:nvSpPr>
          <p:cNvPr id="23" name="正方形/長方形 22">
            <a:extLst>
              <a:ext uri="{FF2B5EF4-FFF2-40B4-BE49-F238E27FC236}">
                <a16:creationId xmlns:a16="http://schemas.microsoft.com/office/drawing/2014/main" id="{B9DEF047-98F4-4045-813D-9FA5F299692D}"/>
              </a:ext>
            </a:extLst>
          </p:cNvPr>
          <p:cNvSpPr/>
          <p:nvPr/>
        </p:nvSpPr>
        <p:spPr>
          <a:xfrm>
            <a:off x="450270" y="4462089"/>
            <a:ext cx="5958529" cy="218041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78380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BCF23EC-FB88-46E7-8900-C8E5DA75B00C}"/>
              </a:ext>
            </a:extLst>
          </p:cNvPr>
          <p:cNvSpPr txBox="1"/>
          <p:nvPr/>
        </p:nvSpPr>
        <p:spPr>
          <a:xfrm>
            <a:off x="311990" y="6954512"/>
            <a:ext cx="6166916" cy="27699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３－３</a:t>
            </a:r>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ポートフォリオを構成する各銘柄</a:t>
            </a:r>
            <a:r>
              <a:rPr lang="ja-JP" sz="1200" dirty="0">
                <a:latin typeface="Meiryo UI" panose="020B0604030504040204" pitchFamily="50" charset="-128"/>
                <a:ea typeface="Meiryo UI" panose="020B0604030504040204" pitchFamily="50" charset="-128"/>
                <a:cs typeface="+mn-lt"/>
              </a:rPr>
              <a:t>の</a:t>
            </a:r>
            <a:r>
              <a:rPr lang="ja-JP" altLang="en-US" sz="1200" dirty="0">
                <a:latin typeface="Meiryo UI" panose="020B0604030504040204" pitchFamily="50" charset="-128"/>
                <a:ea typeface="Meiryo UI" panose="020B0604030504040204" pitchFamily="50" charset="-128"/>
                <a:cs typeface="+mn-lt"/>
              </a:rPr>
              <a:t>値動きをチェックし、気付いたこ</a:t>
            </a:r>
            <a:r>
              <a:rPr lang="ja-JP" sz="1200" dirty="0">
                <a:latin typeface="Meiryo UI" panose="020B0604030504040204" pitchFamily="50" charset="-128"/>
                <a:ea typeface="Meiryo UI" panose="020B0604030504040204" pitchFamily="50" charset="-128"/>
                <a:cs typeface="+mn-lt"/>
              </a:rPr>
              <a:t>と</a:t>
            </a:r>
            <a:r>
              <a:rPr lang="ja-JP" altLang="en-US" sz="1200" dirty="0">
                <a:latin typeface="Meiryo UI" panose="020B0604030504040204" pitchFamily="50" charset="-128"/>
                <a:ea typeface="Meiryo UI" panose="020B0604030504040204" pitchFamily="50" charset="-128"/>
                <a:cs typeface="+mn-lt"/>
              </a:rPr>
              <a:t>をま</a:t>
            </a:r>
            <a:r>
              <a:rPr lang="ja-JP" sz="1200" dirty="0">
                <a:latin typeface="Meiryo UI" panose="020B0604030504040204" pitchFamily="50" charset="-128"/>
                <a:ea typeface="Meiryo UI" panose="020B0604030504040204" pitchFamily="50" charset="-128"/>
                <a:cs typeface="+mn-lt"/>
              </a:rPr>
              <a:t>と</a:t>
            </a:r>
            <a:r>
              <a:rPr lang="ja-JP" altLang="en-US" sz="1200" dirty="0">
                <a:latin typeface="Meiryo UI" panose="020B0604030504040204" pitchFamily="50" charset="-128"/>
                <a:ea typeface="Meiryo UI" panose="020B0604030504040204" pitchFamily="50" charset="-128"/>
                <a:cs typeface="+mn-lt"/>
              </a:rPr>
              <a:t>めよう。</a:t>
            </a:r>
            <a:endParaRPr lang="ja-JP" altLang="en-US" sz="1200" dirty="0">
              <a:latin typeface="Meiryo UI" panose="020B0604030504040204" pitchFamily="50" charset="-128"/>
              <a:ea typeface="Meiryo UI" panose="020B0604030504040204" pitchFamily="50" charset="-128"/>
              <a:cs typeface="Calibri"/>
            </a:endParaRPr>
          </a:p>
        </p:txBody>
      </p:sp>
      <p:sp>
        <p:nvSpPr>
          <p:cNvPr id="6" name="正方形/長方形 5">
            <a:extLst>
              <a:ext uri="{FF2B5EF4-FFF2-40B4-BE49-F238E27FC236}">
                <a16:creationId xmlns:a16="http://schemas.microsoft.com/office/drawing/2014/main" id="{B17DC2D4-F474-4E35-93DC-DEEE20D23E3D}"/>
              </a:ext>
            </a:extLst>
          </p:cNvPr>
          <p:cNvSpPr/>
          <p:nvPr/>
        </p:nvSpPr>
        <p:spPr>
          <a:xfrm>
            <a:off x="311990" y="7267128"/>
            <a:ext cx="6166916" cy="2361778"/>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9E44731-DB20-4D37-8823-693ED34C7A19}"/>
              </a:ext>
            </a:extLst>
          </p:cNvPr>
          <p:cNvSpPr txBox="1"/>
          <p:nvPr/>
        </p:nvSpPr>
        <p:spPr>
          <a:xfrm>
            <a:off x="317327" y="542375"/>
            <a:ext cx="6166916"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【３－２</a:t>
            </a:r>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３</a:t>
            </a:r>
            <a:r>
              <a:rPr lang="ja-JP" sz="1200" dirty="0">
                <a:latin typeface="Meiryo UI" panose="020B0604030504040204" pitchFamily="50" charset="-128"/>
                <a:ea typeface="Meiryo UI" panose="020B0604030504040204" pitchFamily="50" charset="-128"/>
                <a:cs typeface="+mn-lt"/>
              </a:rPr>
              <a:t>－１</a:t>
            </a:r>
            <a:r>
              <a:rPr lang="ja-JP" altLang="en-US" sz="1200" dirty="0">
                <a:latin typeface="Meiryo UI" panose="020B0604030504040204" pitchFamily="50" charset="-128"/>
                <a:ea typeface="Meiryo UI" panose="020B0604030504040204" pitchFamily="50" charset="-128"/>
                <a:cs typeface="+mn-lt"/>
              </a:rPr>
              <a:t>のスクリーニングによって決定し</a:t>
            </a:r>
            <a:r>
              <a:rPr lang="ja-JP" sz="1200" dirty="0">
                <a:latin typeface="Meiryo UI" panose="020B0604030504040204" pitchFamily="50" charset="-128"/>
                <a:ea typeface="Meiryo UI" panose="020B0604030504040204" pitchFamily="50" charset="-128"/>
                <a:cs typeface="+mn-lt"/>
              </a:rPr>
              <a:t>た</a:t>
            </a:r>
            <a:r>
              <a:rPr lang="ja-JP" altLang="en-US" sz="1200" dirty="0">
                <a:latin typeface="Meiryo UI" panose="020B0604030504040204" pitchFamily="50" charset="-128"/>
                <a:ea typeface="Meiryo UI" panose="020B0604030504040204" pitchFamily="50" charset="-128"/>
                <a:cs typeface="+mn-lt"/>
              </a:rPr>
              <a:t>具体的</a:t>
            </a:r>
            <a:r>
              <a:rPr lang="ja-JP" sz="1200" dirty="0">
                <a:latin typeface="Meiryo UI" panose="020B0604030504040204" pitchFamily="50" charset="-128"/>
                <a:ea typeface="Meiryo UI" panose="020B0604030504040204" pitchFamily="50" charset="-128"/>
                <a:cs typeface="+mn-lt"/>
              </a:rPr>
              <a:t>な</a:t>
            </a:r>
            <a:r>
              <a:rPr lang="ja-JP" altLang="en-US" sz="1200" dirty="0">
                <a:latin typeface="Meiryo UI" panose="020B0604030504040204" pitchFamily="50" charset="-128"/>
                <a:ea typeface="Meiryo UI" panose="020B0604030504040204" pitchFamily="50" charset="-128"/>
                <a:cs typeface="+mn-lt"/>
              </a:rPr>
              <a:t>投資先企業</a:t>
            </a:r>
            <a:r>
              <a:rPr lang="ja-JP" sz="1200" dirty="0">
                <a:latin typeface="Meiryo UI" panose="020B0604030504040204" pitchFamily="50" charset="-128"/>
                <a:ea typeface="Meiryo UI" panose="020B0604030504040204" pitchFamily="50" charset="-128"/>
                <a:cs typeface="+mn-lt"/>
              </a:rPr>
              <a:t>を</a:t>
            </a:r>
            <a:r>
              <a:rPr lang="ja-JP" altLang="en-US" sz="1200" dirty="0">
                <a:latin typeface="Meiryo UI" panose="020B0604030504040204" pitchFamily="50" charset="-128"/>
                <a:ea typeface="Meiryo UI" panose="020B0604030504040204" pitchFamily="50" charset="-128"/>
                <a:cs typeface="+mn-lt"/>
              </a:rPr>
              <a:t>以下の表</a:t>
            </a:r>
            <a:r>
              <a:rPr lang="ja-JP" sz="1200" dirty="0">
                <a:latin typeface="Meiryo UI" panose="020B0604030504040204" pitchFamily="50" charset="-128"/>
                <a:ea typeface="Meiryo UI" panose="020B0604030504040204" pitchFamily="50" charset="-128"/>
                <a:cs typeface="+mn-lt"/>
              </a:rPr>
              <a:t>にまとめよう（500万円分の仮想資金で10銘柄以上、最大2</a:t>
            </a:r>
            <a:r>
              <a:rPr lang="en-US" altLang="ja-JP" sz="1200" dirty="0">
                <a:latin typeface="Meiryo UI" panose="020B0604030504040204" pitchFamily="50" charset="-128"/>
                <a:ea typeface="Meiryo UI" panose="020B0604030504040204" pitchFamily="50" charset="-128"/>
                <a:cs typeface="+mn-lt"/>
              </a:rPr>
              <a:t>0</a:t>
            </a:r>
            <a:r>
              <a:rPr lang="ja-JP" sz="1200" dirty="0">
                <a:latin typeface="Meiryo UI" panose="020B0604030504040204" pitchFamily="50" charset="-128"/>
                <a:ea typeface="Meiryo UI" panose="020B0604030504040204" pitchFamily="50" charset="-128"/>
                <a:cs typeface="+mn-lt"/>
              </a:rPr>
              <a:t>銘柄</a:t>
            </a:r>
            <a:r>
              <a:rPr lang="ja-JP" altLang="en-US" sz="1200" dirty="0">
                <a:latin typeface="Meiryo UI" panose="020B0604030504040204" pitchFamily="50" charset="-128"/>
                <a:ea typeface="Meiryo UI" panose="020B0604030504040204" pitchFamily="50" charset="-128"/>
                <a:cs typeface="+mn-lt"/>
              </a:rPr>
              <a:t>）。そ</a:t>
            </a:r>
            <a:r>
              <a:rPr lang="ja-JP" sz="1200" dirty="0">
                <a:latin typeface="Meiryo UI" panose="020B0604030504040204" pitchFamily="50" charset="-128"/>
                <a:ea typeface="Meiryo UI" panose="020B0604030504040204" pitchFamily="50" charset="-128"/>
                <a:cs typeface="+mn-lt"/>
              </a:rPr>
              <a:t>して、</a:t>
            </a:r>
            <a:r>
              <a:rPr lang="ja-JP" altLang="en-US" sz="1200" dirty="0">
                <a:latin typeface="Meiryo UI" panose="020B0604030504040204" pitchFamily="50" charset="-128"/>
                <a:ea typeface="Meiryo UI" panose="020B0604030504040204" pitchFamily="50" charset="-128"/>
                <a:cs typeface="+mn-lt"/>
              </a:rPr>
              <a:t>組</a:t>
            </a:r>
            <a:r>
              <a:rPr lang="ja-JP" sz="1200" dirty="0">
                <a:latin typeface="Meiryo UI" panose="020B0604030504040204" pitchFamily="50" charset="-128"/>
                <a:ea typeface="Meiryo UI" panose="020B0604030504040204" pitchFamily="50" charset="-128"/>
                <a:cs typeface="+mn-lt"/>
              </a:rPr>
              <a:t>み上げたポートフ</a:t>
            </a:r>
            <a:r>
              <a:rPr lang="ja-JP" altLang="en-US" sz="1200" dirty="0">
                <a:latin typeface="Meiryo UI" panose="020B0604030504040204" pitchFamily="50" charset="-128"/>
                <a:ea typeface="Meiryo UI" panose="020B0604030504040204" pitchFamily="50" charset="-128"/>
                <a:cs typeface="+mn-lt"/>
              </a:rPr>
              <a:t>ォ</a:t>
            </a:r>
            <a:r>
              <a:rPr lang="ja-JP" sz="1200" dirty="0">
                <a:latin typeface="Meiryo UI" panose="020B0604030504040204" pitchFamily="50" charset="-128"/>
                <a:ea typeface="Meiryo UI" panose="020B0604030504040204" pitchFamily="50" charset="-128"/>
                <a:cs typeface="+mn-lt"/>
              </a:rPr>
              <a:t>リ</a:t>
            </a:r>
            <a:r>
              <a:rPr lang="ja-JP" altLang="en-US" sz="1200" dirty="0">
                <a:latin typeface="Meiryo UI" panose="020B0604030504040204" pitchFamily="50" charset="-128"/>
                <a:ea typeface="Meiryo UI" panose="020B0604030504040204" pitchFamily="50" charset="-128"/>
                <a:cs typeface="+mn-lt"/>
              </a:rPr>
              <a:t>オ</a:t>
            </a:r>
            <a:r>
              <a:rPr lang="ja-JP" sz="1200" dirty="0">
                <a:latin typeface="Meiryo UI" panose="020B0604030504040204" pitchFamily="50" charset="-128"/>
                <a:ea typeface="Meiryo UI" panose="020B0604030504040204" pitchFamily="50" charset="-128"/>
                <a:cs typeface="+mn-lt"/>
              </a:rPr>
              <a:t>（ファ</a:t>
            </a:r>
            <a:r>
              <a:rPr lang="ja-JP" altLang="en-US" sz="1200" dirty="0">
                <a:latin typeface="Meiryo UI" panose="020B0604030504040204" pitchFamily="50" charset="-128"/>
                <a:ea typeface="Meiryo UI" panose="020B0604030504040204" pitchFamily="50" charset="-128"/>
                <a:cs typeface="+mn-lt"/>
              </a:rPr>
              <a:t>ンド）</a:t>
            </a:r>
            <a:r>
              <a:rPr lang="ja-JP" sz="1200" dirty="0">
                <a:latin typeface="Meiryo UI" panose="020B0604030504040204" pitchFamily="50" charset="-128"/>
                <a:ea typeface="Meiryo UI" panose="020B0604030504040204" pitchFamily="50" charset="-128"/>
                <a:cs typeface="+mn-lt"/>
              </a:rPr>
              <a:t>に</a:t>
            </a:r>
            <a:r>
              <a:rPr lang="ja-JP" altLang="en-US" sz="1200" dirty="0">
                <a:latin typeface="Meiryo UI" panose="020B0604030504040204" pitchFamily="50" charset="-128"/>
                <a:ea typeface="Meiryo UI" panose="020B0604030504040204" pitchFamily="50" charset="-128"/>
                <a:cs typeface="+mn-lt"/>
              </a:rPr>
              <a:t>名前</a:t>
            </a:r>
            <a:r>
              <a:rPr lang="ja-JP" sz="1200" dirty="0">
                <a:latin typeface="Meiryo UI" panose="020B0604030504040204" pitchFamily="50" charset="-128"/>
                <a:ea typeface="Meiryo UI" panose="020B0604030504040204" pitchFamily="50" charset="-128"/>
                <a:cs typeface="+mn-lt"/>
              </a:rPr>
              <a:t>を</a:t>
            </a:r>
            <a:r>
              <a:rPr lang="ja-JP" altLang="en-US" sz="1200" dirty="0">
                <a:latin typeface="Meiryo UI" panose="020B0604030504040204" pitchFamily="50" charset="-128"/>
                <a:ea typeface="Meiryo UI" panose="020B0604030504040204" pitchFamily="50" charset="-128"/>
                <a:cs typeface="+mn-lt"/>
              </a:rPr>
              <a:t>付</a:t>
            </a:r>
            <a:r>
              <a:rPr lang="ja-JP" sz="1200" dirty="0">
                <a:latin typeface="Meiryo UI" panose="020B0604030504040204" pitchFamily="50" charset="-128"/>
                <a:ea typeface="Meiryo UI" panose="020B0604030504040204" pitchFamily="50" charset="-128"/>
                <a:cs typeface="+mn-lt"/>
              </a:rPr>
              <a:t>けてみよう。</a:t>
            </a:r>
            <a:endParaRPr lang="ja-JP" altLang="en-US" dirty="0">
              <a:latin typeface="Meiryo UI" panose="020B0604030504040204" pitchFamily="50" charset="-128"/>
              <a:ea typeface="Meiryo UI" panose="020B0604030504040204" pitchFamily="50" charset="-128"/>
              <a:cs typeface="+mn-lt"/>
            </a:endParaRPr>
          </a:p>
        </p:txBody>
      </p:sp>
      <p:sp>
        <p:nvSpPr>
          <p:cNvPr id="8" name="テキスト ボックス 7">
            <a:extLst>
              <a:ext uri="{FF2B5EF4-FFF2-40B4-BE49-F238E27FC236}">
                <a16:creationId xmlns:a16="http://schemas.microsoft.com/office/drawing/2014/main" id="{2C9B7676-4762-42D0-9EFA-8D1AFE685A61}"/>
              </a:ext>
            </a:extLst>
          </p:cNvPr>
          <p:cNvSpPr txBox="1"/>
          <p:nvPr/>
        </p:nvSpPr>
        <p:spPr>
          <a:xfrm>
            <a:off x="311990" y="1263896"/>
            <a:ext cx="6166916" cy="461665"/>
          </a:xfrm>
          <a:prstGeom prst="rect">
            <a:avLst/>
          </a:prstGeom>
          <a:noFill/>
          <a:ln>
            <a:solidFill>
              <a:schemeClr val="bg1">
                <a:lumMod val="50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ポートフォリオ（ファンド）名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a:p>
            <a:endParaRPr lang="ja-JP" altLang="en-US" sz="1200" u="sng"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9192F437-FD3A-4539-8486-93B41A5B3E7D}"/>
              </a:ext>
            </a:extLst>
          </p:cNvPr>
          <p:cNvGraphicFramePr>
            <a:graphicFrameLocks noGrp="1"/>
          </p:cNvGraphicFramePr>
          <p:nvPr>
            <p:extLst>
              <p:ext uri="{D42A27DB-BD31-4B8C-83A1-F6EECF244321}">
                <p14:modId xmlns:p14="http://schemas.microsoft.com/office/powerpoint/2010/main" val="2369327138"/>
              </p:ext>
            </p:extLst>
          </p:nvPr>
        </p:nvGraphicFramePr>
        <p:xfrm>
          <a:off x="311990" y="1914890"/>
          <a:ext cx="6166916" cy="4958389"/>
        </p:xfrm>
        <a:graphic>
          <a:graphicData uri="http://schemas.openxmlformats.org/drawingml/2006/table">
            <a:tbl>
              <a:tblPr firstRow="1" bandRow="1">
                <a:tableStyleId>{5940675A-B579-460E-94D1-54222C63F5DA}</a:tableStyleId>
              </a:tblPr>
              <a:tblGrid>
                <a:gridCol w="1233385">
                  <a:extLst>
                    <a:ext uri="{9D8B030D-6E8A-4147-A177-3AD203B41FA5}">
                      <a16:colId xmlns:a16="http://schemas.microsoft.com/office/drawing/2014/main" val="3797054168"/>
                    </a:ext>
                  </a:extLst>
                </a:gridCol>
                <a:gridCol w="1437405">
                  <a:extLst>
                    <a:ext uri="{9D8B030D-6E8A-4147-A177-3AD203B41FA5}">
                      <a16:colId xmlns:a16="http://schemas.microsoft.com/office/drawing/2014/main" val="2244240116"/>
                    </a:ext>
                  </a:extLst>
                </a:gridCol>
                <a:gridCol w="1096576">
                  <a:extLst>
                    <a:ext uri="{9D8B030D-6E8A-4147-A177-3AD203B41FA5}">
                      <a16:colId xmlns:a16="http://schemas.microsoft.com/office/drawing/2014/main" val="114149603"/>
                    </a:ext>
                  </a:extLst>
                </a:gridCol>
                <a:gridCol w="1533194">
                  <a:extLst>
                    <a:ext uri="{9D8B030D-6E8A-4147-A177-3AD203B41FA5}">
                      <a16:colId xmlns:a16="http://schemas.microsoft.com/office/drawing/2014/main" val="2263877392"/>
                    </a:ext>
                  </a:extLst>
                </a:gridCol>
                <a:gridCol w="866356">
                  <a:extLst>
                    <a:ext uri="{9D8B030D-6E8A-4147-A177-3AD203B41FA5}">
                      <a16:colId xmlns:a16="http://schemas.microsoft.com/office/drawing/2014/main" val="2423052032"/>
                    </a:ext>
                  </a:extLst>
                </a:gridCol>
              </a:tblGrid>
              <a:tr h="417704">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証券コード</a:t>
                      </a:r>
                      <a:endParaRPr lang="ja-JP" sz="1200" dirty="0">
                        <a:solidFill>
                          <a:schemeClr val="tx1"/>
                        </a:solidFill>
                        <a:latin typeface="Meiryo UI" panose="020B0604030504040204" pitchFamily="50" charset="-128"/>
                        <a:ea typeface="Meiryo UI" panose="020B0604030504040204" pitchFamily="50" charset="-128"/>
                      </a:endParaRPr>
                    </a:p>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銘柄コード</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企業(銘柄)名</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主要市場</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購入金額(円)</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構成比（％）</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extLst>
                  <a:ext uri="{0D108BD9-81ED-4DB2-BD59-A6C34878D82A}">
                    <a16:rowId xmlns:a16="http://schemas.microsoft.com/office/drawing/2014/main" val="1428765390"/>
                  </a:ext>
                </a:extLst>
              </a:tr>
              <a:tr h="496024">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17661576"/>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2934875363"/>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1232826312"/>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2485618212"/>
                  </a:ext>
                </a:extLst>
              </a:tr>
              <a:tr h="496024">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50790539"/>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2332393725"/>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1272121596"/>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3635404499"/>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873445913"/>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1950778552"/>
                  </a:ext>
                </a:extLst>
              </a:tr>
              <a:tr h="391597">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extLst>
                  <a:ext uri="{0D108BD9-81ED-4DB2-BD59-A6C34878D82A}">
                    <a16:rowId xmlns:a16="http://schemas.microsoft.com/office/drawing/2014/main" val="987639951"/>
                  </a:ext>
                </a:extLst>
              </a:tr>
            </a:tbl>
          </a:graphicData>
        </a:graphic>
      </p:graphicFrame>
    </p:spTree>
    <p:extLst>
      <p:ext uri="{BB962C8B-B14F-4D97-AF65-F5344CB8AC3E}">
        <p14:creationId xmlns:p14="http://schemas.microsoft.com/office/powerpoint/2010/main" val="2955983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22B0803A-0073-481E-AE65-9A88185B7661}"/>
              </a:ext>
            </a:extLst>
          </p:cNvPr>
          <p:cNvSpPr txBox="1"/>
          <p:nvPr/>
        </p:nvSpPr>
        <p:spPr>
          <a:xfrm>
            <a:off x="379299" y="1115331"/>
            <a:ext cx="6099401" cy="46166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200" dirty="0">
                <a:latin typeface="Meiryo UI" panose="020B0604030504040204" pitchFamily="50" charset="-128"/>
                <a:ea typeface="Meiryo UI" panose="020B0604030504040204" pitchFamily="50" charset="-128"/>
                <a:cs typeface="+mn-lt"/>
              </a:rPr>
              <a:t>自分たちが作成し</a:t>
            </a:r>
            <a:r>
              <a:rPr lang="ja-JP" sz="1200" dirty="0">
                <a:latin typeface="Meiryo UI" panose="020B0604030504040204" pitchFamily="50" charset="-128"/>
                <a:ea typeface="Meiryo UI" panose="020B0604030504040204" pitchFamily="50" charset="-128"/>
                <a:cs typeface="+mn-lt"/>
              </a:rPr>
              <a:t>た</a:t>
            </a:r>
            <a:r>
              <a:rPr lang="ja-JP" altLang="en-US" sz="1200" dirty="0">
                <a:latin typeface="Meiryo UI" panose="020B0604030504040204" pitchFamily="50" charset="-128"/>
                <a:ea typeface="Meiryo UI" panose="020B0604030504040204" pitchFamily="50" charset="-128"/>
                <a:cs typeface="+mn-lt"/>
              </a:rPr>
              <a:t>ポートフォリオ（ファ</a:t>
            </a:r>
            <a:r>
              <a:rPr lang="ja-JP" sz="1200" dirty="0">
                <a:latin typeface="Meiryo UI" panose="020B0604030504040204" pitchFamily="50" charset="-128"/>
                <a:ea typeface="Meiryo UI" panose="020B0604030504040204" pitchFamily="50" charset="-128"/>
                <a:cs typeface="+mn-lt"/>
              </a:rPr>
              <a:t>ン</a:t>
            </a:r>
            <a:r>
              <a:rPr lang="ja-JP" altLang="en-US" sz="1200" dirty="0">
                <a:latin typeface="Meiryo UI" panose="020B0604030504040204" pitchFamily="50" charset="-128"/>
                <a:ea typeface="Meiryo UI" panose="020B0604030504040204" pitchFamily="50" charset="-128"/>
                <a:cs typeface="+mn-lt"/>
              </a:rPr>
              <a:t>ド）</a:t>
            </a:r>
            <a:r>
              <a:rPr lang="ja-JP" sz="1200" dirty="0">
                <a:latin typeface="Meiryo UI" panose="020B0604030504040204" pitchFamily="50" charset="-128"/>
                <a:ea typeface="Meiryo UI" panose="020B0604030504040204" pitchFamily="50" charset="-128"/>
                <a:cs typeface="+mn-lt"/>
              </a:rPr>
              <a:t>への賛同者を増やすために、投資家向けにアピールしよう（大</a:t>
            </a:r>
            <a:r>
              <a:rPr lang="ja-JP" altLang="en-US" sz="1200" dirty="0">
                <a:latin typeface="Meiryo UI" panose="020B0604030504040204" pitchFamily="50" charset="-128"/>
                <a:ea typeface="Meiryo UI" panose="020B0604030504040204" pitchFamily="50" charset="-128"/>
                <a:cs typeface="+mn-lt"/>
              </a:rPr>
              <a:t>学</a:t>
            </a:r>
            <a:r>
              <a:rPr lang="ja-JP" sz="1200" dirty="0">
                <a:latin typeface="Meiryo UI" panose="020B0604030504040204" pitchFamily="50" charset="-128"/>
                <a:ea typeface="Meiryo UI" panose="020B0604030504040204" pitchFamily="50" charset="-128"/>
                <a:cs typeface="+mn-lt"/>
              </a:rPr>
              <a:t>生は、</a:t>
            </a:r>
            <a:r>
              <a:rPr lang="ja-JP" altLang="en-US" sz="1200" dirty="0">
                <a:latin typeface="Meiryo UI" panose="020B0604030504040204" pitchFamily="50" charset="-128"/>
                <a:ea typeface="Meiryo UI" panose="020B0604030504040204" pitchFamily="50" charset="-128"/>
                <a:cs typeface="+mn-lt"/>
              </a:rPr>
              <a:t>ここ</a:t>
            </a:r>
            <a:r>
              <a:rPr lang="ja-JP" sz="1200" dirty="0">
                <a:latin typeface="Meiryo UI" panose="020B0604030504040204" pitchFamily="50" charset="-128"/>
                <a:ea typeface="Meiryo UI" panose="020B0604030504040204" pitchFamily="50" charset="-128"/>
                <a:cs typeface="+mn-lt"/>
              </a:rPr>
              <a:t>にポートフォリ</a:t>
            </a:r>
            <a:r>
              <a:rPr lang="ja-JP" altLang="en-US" sz="1200" dirty="0">
                <a:latin typeface="Meiryo UI" panose="020B0604030504040204" pitchFamily="50" charset="-128"/>
                <a:ea typeface="Meiryo UI" panose="020B0604030504040204" pitchFamily="50" charset="-128"/>
                <a:cs typeface="+mn-lt"/>
              </a:rPr>
              <a:t>オ</a:t>
            </a:r>
            <a:r>
              <a:rPr lang="ja-JP" sz="1200" dirty="0">
                <a:latin typeface="Meiryo UI" panose="020B0604030504040204" pitchFamily="50" charset="-128"/>
                <a:ea typeface="Meiryo UI" panose="020B0604030504040204" pitchFamily="50" charset="-128"/>
                <a:cs typeface="+mn-lt"/>
              </a:rPr>
              <a:t>理</a:t>
            </a:r>
            <a:r>
              <a:rPr lang="ja-JP" altLang="en-US" sz="1200" dirty="0">
                <a:latin typeface="Meiryo UI" panose="020B0604030504040204" pitchFamily="50" charset="-128"/>
                <a:ea typeface="Meiryo UI" panose="020B0604030504040204" pitchFamily="50" charset="-128"/>
                <a:cs typeface="+mn-lt"/>
              </a:rPr>
              <a:t>論</a:t>
            </a:r>
            <a:r>
              <a:rPr lang="ja-JP" sz="1200" dirty="0">
                <a:latin typeface="Meiryo UI" panose="020B0604030504040204" pitchFamily="50" charset="-128"/>
                <a:ea typeface="Meiryo UI" panose="020B0604030504040204" pitchFamily="50" charset="-128"/>
                <a:cs typeface="+mn-lt"/>
              </a:rPr>
              <a:t>に基づい</a:t>
            </a:r>
            <a:r>
              <a:rPr lang="ja-JP" altLang="en-US" sz="1200" dirty="0">
                <a:latin typeface="Meiryo UI" panose="020B0604030504040204" pitchFamily="50" charset="-128"/>
                <a:ea typeface="Meiryo UI" panose="020B0604030504040204" pitchFamily="50" charset="-128"/>
                <a:cs typeface="+mn-lt"/>
              </a:rPr>
              <a:t>た</a:t>
            </a:r>
            <a:r>
              <a:rPr lang="ja-JP" sz="1200" dirty="0">
                <a:latin typeface="Meiryo UI" panose="020B0604030504040204" pitchFamily="50" charset="-128"/>
                <a:ea typeface="Meiryo UI" panose="020B0604030504040204" pitchFamily="50" charset="-128"/>
                <a:cs typeface="+mn-lt"/>
              </a:rPr>
              <a:t>考</a:t>
            </a:r>
            <a:r>
              <a:rPr lang="ja-JP" altLang="en-US" sz="1200" dirty="0">
                <a:latin typeface="Meiryo UI" panose="020B0604030504040204" pitchFamily="50" charset="-128"/>
                <a:ea typeface="Meiryo UI" panose="020B0604030504040204" pitchFamily="50" charset="-128"/>
                <a:cs typeface="+mn-lt"/>
              </a:rPr>
              <a:t>察</a:t>
            </a:r>
            <a:r>
              <a:rPr lang="ja-JP" sz="1200" dirty="0">
                <a:latin typeface="Meiryo UI" panose="020B0604030504040204" pitchFamily="50" charset="-128"/>
                <a:ea typeface="Meiryo UI" panose="020B0604030504040204" pitchFamily="50" charset="-128"/>
                <a:cs typeface="+mn-lt"/>
              </a:rPr>
              <a:t>を</a:t>
            </a:r>
            <a:r>
              <a:rPr lang="ja-JP" altLang="en-US" sz="1200" dirty="0">
                <a:latin typeface="Meiryo UI" panose="020B0604030504040204" pitchFamily="50" charset="-128"/>
                <a:ea typeface="Meiryo UI" panose="020B0604030504040204" pitchFamily="50" charset="-128"/>
                <a:cs typeface="+mn-lt"/>
              </a:rPr>
              <a:t>記入しよう）。</a:t>
            </a:r>
            <a:endParaRPr lang="ja-JP" sz="1200" dirty="0">
              <a:latin typeface="Meiryo UI" panose="020B0604030504040204" pitchFamily="50" charset="-128"/>
              <a:ea typeface="Meiryo UI" panose="020B0604030504040204" pitchFamily="50" charset="-128"/>
              <a:cs typeface="+mn-lt"/>
            </a:endParaRPr>
          </a:p>
        </p:txBody>
      </p:sp>
      <p:sp>
        <p:nvSpPr>
          <p:cNvPr id="35" name="テキスト ボックス 34">
            <a:extLst>
              <a:ext uri="{FF2B5EF4-FFF2-40B4-BE49-F238E27FC236}">
                <a16:creationId xmlns:a16="http://schemas.microsoft.com/office/drawing/2014/main" id="{D06460C2-33AC-414C-8A1B-A4B5DDC6F0BE}"/>
              </a:ext>
            </a:extLst>
          </p:cNvPr>
          <p:cNvSpPr txBox="1"/>
          <p:nvPr/>
        </p:nvSpPr>
        <p:spPr>
          <a:xfrm>
            <a:off x="382263" y="583917"/>
            <a:ext cx="6099793"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sz="1600" b="1" dirty="0">
                <a:latin typeface="Meiryo UI" panose="020B0604030504040204" pitchFamily="50" charset="-128"/>
                <a:ea typeface="Meiryo UI" panose="020B0604030504040204" pitchFamily="50" charset="-128"/>
                <a:cs typeface="+mn-lt"/>
              </a:rPr>
              <a:t>４．投資家へのアピール</a:t>
            </a:r>
            <a:endParaRPr lang="ja-JP" dirty="0">
              <a:latin typeface="Meiryo UI" panose="020B0604030504040204" pitchFamily="50" charset="-128"/>
              <a:ea typeface="Meiryo UI" panose="020B0604030504040204" pitchFamily="50" charset="-128"/>
              <a:cs typeface="Calibri"/>
            </a:endParaRPr>
          </a:p>
        </p:txBody>
      </p:sp>
      <p:sp>
        <p:nvSpPr>
          <p:cNvPr id="23" name="正方形/長方形 22">
            <a:extLst>
              <a:ext uri="{FF2B5EF4-FFF2-40B4-BE49-F238E27FC236}">
                <a16:creationId xmlns:a16="http://schemas.microsoft.com/office/drawing/2014/main" id="{CCD2B9B1-0AC4-4884-B96B-E4B0CEA93E6C}"/>
              </a:ext>
            </a:extLst>
          </p:cNvPr>
          <p:cNvSpPr/>
          <p:nvPr/>
        </p:nvSpPr>
        <p:spPr>
          <a:xfrm>
            <a:off x="379299" y="1769857"/>
            <a:ext cx="6099401" cy="7471112"/>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90930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2462E90-DEDA-4411-ADD7-A8B873FFC243}"/>
              </a:ext>
            </a:extLst>
          </p:cNvPr>
          <p:cNvSpPr txBox="1"/>
          <p:nvPr/>
        </p:nvSpPr>
        <p:spPr>
          <a:xfrm>
            <a:off x="376080" y="995954"/>
            <a:ext cx="6105295" cy="27699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200" dirty="0">
                <a:latin typeface="Meiryo UI" panose="020B0604030504040204" pitchFamily="50" charset="-128"/>
                <a:ea typeface="Meiryo UI" panose="020B0604030504040204" pitchFamily="50" charset="-128"/>
                <a:cs typeface="+mn-lt"/>
              </a:rPr>
              <a:t>日経</a:t>
            </a:r>
            <a:r>
              <a:rPr lang="en-US" altLang="ja-JP" sz="1200" dirty="0">
                <a:latin typeface="Meiryo UI" panose="020B0604030504040204" pitchFamily="50" charset="-128"/>
                <a:ea typeface="Meiryo UI" panose="020B0604030504040204" pitchFamily="50" charset="-128"/>
                <a:cs typeface="+mn-lt"/>
              </a:rPr>
              <a:t>ST</a:t>
            </a:r>
            <a:r>
              <a:rPr lang="ja-JP" sz="1200" dirty="0">
                <a:latin typeface="Meiryo UI" panose="020B0604030504040204" pitchFamily="50" charset="-128"/>
                <a:ea typeface="Meiryo UI" panose="020B0604030504040204" pitchFamily="50" charset="-128"/>
                <a:cs typeface="+mn-lt"/>
              </a:rPr>
              <a:t>OC</a:t>
            </a:r>
            <a:r>
              <a:rPr lang="en-US" altLang="ja-JP" sz="1200" dirty="0">
                <a:latin typeface="Meiryo UI" panose="020B0604030504040204" pitchFamily="50" charset="-128"/>
                <a:ea typeface="Meiryo UI" panose="020B0604030504040204" pitchFamily="50" charset="-128"/>
                <a:cs typeface="+mn-lt"/>
              </a:rPr>
              <a:t>K</a:t>
            </a:r>
            <a:r>
              <a:rPr lang="ja-JP" sz="1200" dirty="0">
                <a:latin typeface="Meiryo UI" panose="020B0604030504040204" pitchFamily="50" charset="-128"/>
                <a:ea typeface="Meiryo UI" panose="020B0604030504040204" pitchFamily="50" charset="-128"/>
                <a:cs typeface="+mn-lt"/>
              </a:rPr>
              <a:t>リ</a:t>
            </a:r>
            <a:r>
              <a:rPr lang="ja-JP" altLang="en-US" sz="1200" dirty="0">
                <a:latin typeface="Meiryo UI" panose="020B0604030504040204" pitchFamily="50" charset="-128"/>
                <a:ea typeface="Meiryo UI" panose="020B0604030504040204" pitchFamily="50" charset="-128"/>
                <a:cs typeface="+mn-lt"/>
              </a:rPr>
              <a:t>ー</a:t>
            </a:r>
            <a:r>
              <a:rPr lang="ja-JP" sz="1200" dirty="0">
                <a:latin typeface="Meiryo UI" panose="020B0604030504040204" pitchFamily="50" charset="-128"/>
                <a:ea typeface="Meiryo UI" panose="020B0604030504040204" pitchFamily="50" charset="-128"/>
                <a:cs typeface="+mn-lt"/>
              </a:rPr>
              <a:t>グを通</a:t>
            </a:r>
            <a:r>
              <a:rPr lang="ja-JP" altLang="en-US" sz="1200" dirty="0">
                <a:latin typeface="Meiryo UI" panose="020B0604030504040204" pitchFamily="50" charset="-128"/>
                <a:ea typeface="Meiryo UI" panose="020B0604030504040204" pitchFamily="50" charset="-128"/>
                <a:cs typeface="+mn-lt"/>
              </a:rPr>
              <a:t>して学んだ</a:t>
            </a:r>
            <a:r>
              <a:rPr lang="ja-JP" sz="1200" dirty="0">
                <a:latin typeface="Meiryo UI" panose="020B0604030504040204" pitchFamily="50" charset="-128"/>
                <a:ea typeface="Meiryo UI" panose="020B0604030504040204" pitchFamily="50" charset="-128"/>
                <a:cs typeface="+mn-lt"/>
              </a:rPr>
              <a:t>ことをまとめよう。</a:t>
            </a:r>
            <a:endParaRPr lang="ja-JP" altLang="en-US" dirty="0">
              <a:latin typeface="Meiryo UI" panose="020B0604030504040204" pitchFamily="50" charset="-128"/>
              <a:ea typeface="Meiryo UI" panose="020B0604030504040204" pitchFamily="50" charset="-128"/>
              <a:cs typeface="+mn-lt"/>
            </a:endParaRPr>
          </a:p>
        </p:txBody>
      </p:sp>
      <p:sp>
        <p:nvSpPr>
          <p:cNvPr id="6" name="テキスト ボックス 5">
            <a:extLst>
              <a:ext uri="{FF2B5EF4-FFF2-40B4-BE49-F238E27FC236}">
                <a16:creationId xmlns:a16="http://schemas.microsoft.com/office/drawing/2014/main" id="{0A935BC3-7F31-424E-A41D-FDF16E311708}"/>
              </a:ext>
            </a:extLst>
          </p:cNvPr>
          <p:cNvSpPr txBox="1"/>
          <p:nvPr/>
        </p:nvSpPr>
        <p:spPr>
          <a:xfrm>
            <a:off x="376080" y="572149"/>
            <a:ext cx="6106813"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dirty="0">
                <a:latin typeface="Meiryo UI" panose="020B0604030504040204" pitchFamily="50" charset="-128"/>
                <a:ea typeface="Meiryo UI" panose="020B0604030504040204" pitchFamily="50" charset="-128"/>
                <a:cs typeface="+mn-lt"/>
              </a:rPr>
              <a:t>５</a:t>
            </a:r>
            <a:r>
              <a:rPr lang="ja-JP" sz="1600" b="1" dirty="0">
                <a:latin typeface="Meiryo UI" panose="020B0604030504040204" pitchFamily="50" charset="-128"/>
                <a:ea typeface="Meiryo UI" panose="020B0604030504040204" pitchFamily="50" charset="-128"/>
                <a:cs typeface="+mn-lt"/>
              </a:rPr>
              <a:t>．</a:t>
            </a:r>
            <a:r>
              <a:rPr lang="ja-JP" altLang="en-US" sz="1600" b="1" dirty="0">
                <a:latin typeface="Meiryo UI" panose="020B0604030504040204" pitchFamily="50" charset="-128"/>
                <a:ea typeface="Meiryo UI" panose="020B0604030504040204" pitchFamily="50" charset="-128"/>
                <a:cs typeface="+mn-lt"/>
              </a:rPr>
              <a:t>日経</a:t>
            </a:r>
            <a:r>
              <a:rPr lang="en-US" altLang="ja-JP" sz="1600" b="1" dirty="0">
                <a:latin typeface="Meiryo UI" panose="020B0604030504040204" pitchFamily="50" charset="-128"/>
                <a:ea typeface="Meiryo UI" panose="020B0604030504040204" pitchFamily="50" charset="-128"/>
                <a:cs typeface="+mn-lt"/>
              </a:rPr>
              <a:t>STOCK</a:t>
            </a:r>
            <a:r>
              <a:rPr lang="ja-JP" altLang="en-US" sz="1600" b="1" dirty="0">
                <a:latin typeface="Meiryo UI" panose="020B0604030504040204" pitchFamily="50" charset="-128"/>
                <a:ea typeface="Meiryo UI" panose="020B0604030504040204" pitchFamily="50" charset="-128"/>
                <a:cs typeface="+mn-lt"/>
              </a:rPr>
              <a:t>リ</a:t>
            </a:r>
            <a:r>
              <a:rPr lang="ja-JP" sz="1600" b="1" dirty="0">
                <a:latin typeface="Meiryo UI" panose="020B0604030504040204" pitchFamily="50" charset="-128"/>
                <a:ea typeface="Meiryo UI" panose="020B0604030504040204" pitchFamily="50" charset="-128"/>
                <a:cs typeface="+mn-lt"/>
              </a:rPr>
              <a:t>ー</a:t>
            </a:r>
            <a:r>
              <a:rPr lang="ja-JP" altLang="en-US" sz="1600" b="1" dirty="0">
                <a:latin typeface="Meiryo UI" panose="020B0604030504040204" pitchFamily="50" charset="-128"/>
                <a:ea typeface="Meiryo UI" panose="020B0604030504040204" pitchFamily="50" charset="-128"/>
                <a:cs typeface="+mn-lt"/>
              </a:rPr>
              <a:t>グを通して学んだこと</a:t>
            </a:r>
            <a:endParaRPr lang="ja-JP" altLang="en-US" dirty="0">
              <a:latin typeface="Meiryo UI" panose="020B0604030504040204" pitchFamily="50" charset="-128"/>
              <a:ea typeface="Meiryo UI" panose="020B0604030504040204" pitchFamily="50" charset="-128"/>
              <a:cs typeface="Calibri"/>
            </a:endParaRPr>
          </a:p>
        </p:txBody>
      </p:sp>
      <p:sp>
        <p:nvSpPr>
          <p:cNvPr id="7" name="正方形/長方形 6">
            <a:extLst>
              <a:ext uri="{FF2B5EF4-FFF2-40B4-BE49-F238E27FC236}">
                <a16:creationId xmlns:a16="http://schemas.microsoft.com/office/drawing/2014/main" id="{09DC2D89-1694-41CA-B5B7-421C9D3F582C}"/>
              </a:ext>
            </a:extLst>
          </p:cNvPr>
          <p:cNvSpPr/>
          <p:nvPr/>
        </p:nvSpPr>
        <p:spPr>
          <a:xfrm>
            <a:off x="375513" y="1358204"/>
            <a:ext cx="6105295" cy="778573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800462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B8711EA86A2FC4487DD9C9ADF260BEC" ma:contentTypeVersion="16" ma:contentTypeDescription="新しいドキュメントを作成します。" ma:contentTypeScope="" ma:versionID="55131ca3e17e874ed2a6f3655f6a6888">
  <xsd:schema xmlns:xsd="http://www.w3.org/2001/XMLSchema" xmlns:xs="http://www.w3.org/2001/XMLSchema" xmlns:p="http://schemas.microsoft.com/office/2006/metadata/properties" xmlns:ns2="4528b639-b1d8-41ce-89c8-01eda0a4c647" xmlns:ns3="ac8c2b2e-cb51-4233-9896-12c2db35c42a" targetNamespace="http://schemas.microsoft.com/office/2006/metadata/properties" ma:root="true" ma:fieldsID="05d060a12bec0e7f3233d25842343211" ns2:_="" ns3:_="">
    <xsd:import namespace="4528b639-b1d8-41ce-89c8-01eda0a4c647"/>
    <xsd:import namespace="ac8c2b2e-cb51-4233-9896-12c2db35c42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28b639-b1d8-41ce-89c8-01eda0a4c6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b66db10b-adbb-4908-8d1e-2c392936bb4e"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8c2b2e-cb51-4233-9896-12c2db35c42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a118a56c-4e2f-48b1-bbde-566d93d0a935}" ma:internalName="TaxCatchAll" ma:showField="CatchAllData" ma:web="ac8c2b2e-cb51-4233-9896-12c2db35c42a">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28b639-b1d8-41ce-89c8-01eda0a4c647">
      <Terms xmlns="http://schemas.microsoft.com/office/infopath/2007/PartnerControls"/>
    </lcf76f155ced4ddcb4097134ff3c332f>
    <TaxCatchAll xmlns="ac8c2b2e-cb51-4233-9896-12c2db35c42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135BE2-8163-4BFF-9844-6DC7353443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28b639-b1d8-41ce-89c8-01eda0a4c647"/>
    <ds:schemaRef ds:uri="ac8c2b2e-cb51-4233-9896-12c2db35c4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410D58-7E40-45EF-B2A3-EF4C1952B5BC}">
  <ds:schemaRefs>
    <ds:schemaRef ds:uri="4528b639-b1d8-41ce-89c8-01eda0a4c647"/>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www.w3.org/XML/1998/namespace"/>
    <ds:schemaRef ds:uri="ac8c2b2e-cb51-4233-9896-12c2db35c42a"/>
    <ds:schemaRef ds:uri="http://purl.org/dc/dcmitype/"/>
    <ds:schemaRef ds:uri="http://purl.org/dc/elements/1.1/"/>
  </ds:schemaRefs>
</ds:datastoreItem>
</file>

<file path=customXml/itemProps3.xml><?xml version="1.0" encoding="utf-8"?>
<ds:datastoreItem xmlns:ds="http://schemas.openxmlformats.org/officeDocument/2006/customXml" ds:itemID="{80389099-6D1D-4677-9982-7D24596F13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12063</TotalTime>
  <Words>803</Words>
  <Application>Microsoft Office PowerPoint</Application>
  <PresentationFormat>A4 210 x 297 mm</PresentationFormat>
  <Paragraphs>91</Paragraphs>
  <Slides>11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Meiryo UI</vt:lpstr>
      <vt:lpstr>游ゴシック</vt:lpstr>
      <vt:lpstr>Arial</vt:lpstr>
      <vt:lpstr>Calibri</vt:lpstr>
      <vt:lpstr>Calibri Light</vt:lpstr>
      <vt:lpstr>Helvetica</vt:lpstr>
      <vt:lpstr>Celestial</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上原 直子</dc:creator>
  <cp:lastModifiedBy>鷹野 博司</cp:lastModifiedBy>
  <cp:revision>6</cp:revision>
  <cp:lastPrinted>2026-05-27T01:15:59Z</cp:lastPrinted>
  <dcterms:created xsi:type="dcterms:W3CDTF">2021-04-14T04:43:21Z</dcterms:created>
  <dcterms:modified xsi:type="dcterms:W3CDTF">2026-05-28T23:58:52Z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0x010100DB8711EA86A2FC4487DD9C9ADF260BEC</vt:lpwstr>
  </property>
  <property fmtid="{D5CDD505-2E9C-101B-9397-08002B2CF9AE}" pid="3" name="MediaServiceImageTags">
    <vt:lpwstr/>
  </property>
</Properties>
</file>