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97" r:id="rId4"/>
  </p:sldMasterIdLst>
  <p:notesMasterIdLst>
    <p:notesMasterId r:id="rId18"/>
  </p:notesMasterIdLst>
  <p:sldIdLst>
    <p:sldId id="256" r:id="rId5"/>
    <p:sldId id="264" r:id="rId6"/>
    <p:sldId id="270" r:id="rId7"/>
    <p:sldId id="271" r:id="rId8"/>
    <p:sldId id="272" r:id="rId9"/>
    <p:sldId id="265" r:id="rId10"/>
    <p:sldId id="260" r:id="rId11"/>
    <p:sldId id="269" r:id="rId12"/>
    <p:sldId id="261" r:id="rId13"/>
    <p:sldId id="268" r:id="rId14"/>
    <p:sldId id="263" r:id="rId15"/>
    <p:sldId id="267" r:id="rId16"/>
    <p:sldId id="266" r:id="rId17"/>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197D8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8E8F105-7CE4-4DEC-BC0C-F5CD6CC65CAF}" v="164" dt="2025-05-21T05:37:28.419"/>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8D230F3-CF80-4859-8CE7-A43EE81993B5}" styleName="淡色スタイル 1 - アクセント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306799F8-075E-4A3A-A7F6-7FBC6576F1A4}" styleName="テーマ スタイル 2 - アクセント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淡色スタイル 1 - アクセント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912C8C85-51F0-491E-9774-3900AFEF0FD7}" styleName="淡色スタイル 2 - アクセント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E929F9F4-4A8F-4326-A1B4-22849713DDAB}" styleName="濃色スタイル 1 - アクセント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D7B26C5-4107-4FEC-AEDC-1716B250A1EF}" styleName="スタイル (淡色)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D113A9D2-9D6B-4929-AA2D-F23B5EE8CBE7}" styleName="テーマ スタイル 2 - アクセント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BDBED569-4797-4DF1-A0F4-6AAB3CD982D8}" styleName="淡色スタイル 3 - アクセント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0A1B5D5-9B99-4C35-A422-299274C87663}" styleName="中間スタイル 1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中間スタイル 4 - アクセント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7E9639D4-E3E2-4D34-9284-5A2195B3D0D7}" styleName="スタイル (淡色)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793D81CF-94F2-401A-BA57-92F5A7B2D0C5}" styleName="スタイル (中間)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109" autoAdjust="0"/>
    <p:restoredTop sz="94660"/>
  </p:normalViewPr>
  <p:slideViewPr>
    <p:cSldViewPr snapToGrid="0">
      <p:cViewPr varScale="1">
        <p:scale>
          <a:sx n="72" d="100"/>
          <a:sy n="72" d="100"/>
        </p:scale>
        <p:origin x="1608" y="84"/>
      </p:cViewPr>
      <p:guideLst/>
    </p:cSldViewPr>
  </p:slideViewPr>
  <p:notesTextViewPr>
    <p:cViewPr>
      <p:scale>
        <a:sx n="1" d="1"/>
        <a:sy n="1" d="1"/>
      </p:scale>
      <p:origin x="0" y="0"/>
    </p:cViewPr>
  </p:notesTextViewPr>
  <p:notesViewPr>
    <p:cSldViewPr snapToGrid="0">
      <p:cViewPr varScale="1">
        <p:scale>
          <a:sx n="78" d="100"/>
          <a:sy n="78" d="100"/>
        </p:scale>
        <p:origin x="3690"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5/10/relationships/revisionInfo" Target="revisionInfo.xml"/><Relationship Id="rId5" Type="http://schemas.openxmlformats.org/officeDocument/2006/relationships/slide" Target="slides/slide1.xml"/><Relationship Id="rId15" Type="http://schemas.openxmlformats.org/officeDocument/2006/relationships/slide" Target="slides/slide11.xml"/><Relationship Id="rId23" Type="http://schemas.microsoft.com/office/2016/11/relationships/changesInfo" Target="changesInfos/changesInfo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石川　志穂美" userId="625f6a7e-7dc0-4473-b50d-b08652d06275" providerId="ADAL" clId="{7E6AC3EF-D8C1-4305-90CE-B07FD9CA2A19}"/>
    <pc:docChg chg="undo custSel addSld delSld modSld">
      <pc:chgData name="石川　志穂美" userId="625f6a7e-7dc0-4473-b50d-b08652d06275" providerId="ADAL" clId="{7E6AC3EF-D8C1-4305-90CE-B07FD9CA2A19}" dt="2024-05-07T01:28:12.052" v="140" actId="6549"/>
      <pc:docMkLst>
        <pc:docMk/>
      </pc:docMkLst>
      <pc:sldChg chg="add del">
        <pc:chgData name="石川　志穂美" userId="625f6a7e-7dc0-4473-b50d-b08652d06275" providerId="ADAL" clId="{7E6AC3EF-D8C1-4305-90CE-B07FD9CA2A19}" dt="2024-05-02T06:44:21.334" v="3" actId="47"/>
        <pc:sldMkLst>
          <pc:docMk/>
          <pc:sldMk cId="3242567024" sldId="257"/>
        </pc:sldMkLst>
      </pc:sldChg>
      <pc:sldChg chg="add del">
        <pc:chgData name="石川　志穂美" userId="625f6a7e-7dc0-4473-b50d-b08652d06275" providerId="ADAL" clId="{7E6AC3EF-D8C1-4305-90CE-B07FD9CA2A19}" dt="2024-05-02T06:44:21.334" v="3" actId="47"/>
        <pc:sldMkLst>
          <pc:docMk/>
          <pc:sldMk cId="1252988755" sldId="258"/>
        </pc:sldMkLst>
      </pc:sldChg>
      <pc:sldChg chg="add del">
        <pc:chgData name="石川　志穂美" userId="625f6a7e-7dc0-4473-b50d-b08652d06275" providerId="ADAL" clId="{7E6AC3EF-D8C1-4305-90CE-B07FD9CA2A19}" dt="2024-05-02T06:44:21.334" v="3" actId="47"/>
        <pc:sldMkLst>
          <pc:docMk/>
          <pc:sldMk cId="3541618259" sldId="259"/>
        </pc:sldMkLst>
      </pc:sldChg>
      <pc:sldChg chg="modSp add mod">
        <pc:chgData name="石川　志穂美" userId="625f6a7e-7dc0-4473-b50d-b08652d06275" providerId="ADAL" clId="{7E6AC3EF-D8C1-4305-90CE-B07FD9CA2A19}" dt="2024-05-02T06:54:41.854" v="107" actId="13926"/>
        <pc:sldMkLst>
          <pc:docMk/>
          <pc:sldMk cId="602016370" sldId="270"/>
        </pc:sldMkLst>
      </pc:sldChg>
      <pc:sldChg chg="addSp delSp modSp add mod">
        <pc:chgData name="石川　志穂美" userId="625f6a7e-7dc0-4473-b50d-b08652d06275" providerId="ADAL" clId="{7E6AC3EF-D8C1-4305-90CE-B07FD9CA2A19}" dt="2024-05-07T01:28:12.052" v="140" actId="6549"/>
        <pc:sldMkLst>
          <pc:docMk/>
          <pc:sldMk cId="127079407" sldId="271"/>
        </pc:sldMkLst>
      </pc:sldChg>
      <pc:sldChg chg="addSp delSp modSp add mod">
        <pc:chgData name="石川　志穂美" userId="625f6a7e-7dc0-4473-b50d-b08652d06275" providerId="ADAL" clId="{7E6AC3EF-D8C1-4305-90CE-B07FD9CA2A19}" dt="2024-05-07T01:27:04.366" v="117"/>
        <pc:sldMkLst>
          <pc:docMk/>
          <pc:sldMk cId="43157362" sldId="272"/>
        </pc:sldMkLst>
      </pc:sldChg>
    </pc:docChg>
  </pc:docChgLst>
  <pc:docChgLst>
    <pc:chgData name="石川　志穂美" userId="625f6a7e-7dc0-4473-b50d-b08652d06275" providerId="ADAL" clId="{6047E561-A897-439D-901C-323F6D90A634}"/>
    <pc:docChg chg="modSld">
      <pc:chgData name="石川　志穂美" userId="625f6a7e-7dc0-4473-b50d-b08652d06275" providerId="ADAL" clId="{6047E561-A897-439D-901C-323F6D90A634}" dt="2024-05-13T06:01:54.019" v="192" actId="6549"/>
      <pc:docMkLst>
        <pc:docMk/>
      </pc:docMkLst>
      <pc:sldChg chg="modSp mod">
        <pc:chgData name="石川　志穂美" userId="625f6a7e-7dc0-4473-b50d-b08652d06275" providerId="ADAL" clId="{6047E561-A897-439D-901C-323F6D90A634}" dt="2024-05-13T06:01:54.019" v="192" actId="6549"/>
        <pc:sldMkLst>
          <pc:docMk/>
          <pc:sldMk cId="602016370" sldId="270"/>
        </pc:sldMkLst>
      </pc:sldChg>
      <pc:sldChg chg="modSp mod">
        <pc:chgData name="石川　志穂美" userId="625f6a7e-7dc0-4473-b50d-b08652d06275" providerId="ADAL" clId="{6047E561-A897-439D-901C-323F6D90A634}" dt="2024-05-13T03:31:29.254" v="185"/>
        <pc:sldMkLst>
          <pc:docMk/>
          <pc:sldMk cId="127079407" sldId="271"/>
        </pc:sldMkLst>
      </pc:sldChg>
      <pc:sldMasterChg chg="addSldLayout modSldLayout">
        <pc:chgData name="石川　志穂美" userId="625f6a7e-7dc0-4473-b50d-b08652d06275" providerId="ADAL" clId="{6047E561-A897-439D-901C-323F6D90A634}" dt="2024-05-07T10:17:27.555" v="0" actId="11236"/>
        <pc:sldMasterMkLst>
          <pc:docMk/>
          <pc:sldMasterMk cId="123085439" sldId="2147484097"/>
        </pc:sldMasterMkLst>
        <pc:sldLayoutChg chg="new mod">
          <pc:chgData name="石川　志穂美" userId="625f6a7e-7dc0-4473-b50d-b08652d06275" providerId="ADAL" clId="{6047E561-A897-439D-901C-323F6D90A634}" dt="2024-05-07T10:17:27.555" v="0" actId="11236"/>
          <pc:sldLayoutMkLst>
            <pc:docMk/>
            <pc:sldMasterMk cId="123085439" sldId="2147484097"/>
            <pc:sldLayoutMk cId="2982546790" sldId="2147484115"/>
          </pc:sldLayoutMkLst>
        </pc:sldLayoutChg>
      </pc:sldMasterChg>
    </pc:docChg>
  </pc:docChgLst>
  <pc:docChgLst>
    <pc:chgData name="石川　志穂美" userId="625f6a7e-7dc0-4473-b50d-b08652d06275" providerId="ADAL" clId="{72DEE074-0B9C-4E59-8A4D-9A2ACC7852B2}"/>
    <pc:docChg chg="modSld">
      <pc:chgData name="石川　志穂美" userId="625f6a7e-7dc0-4473-b50d-b08652d06275" providerId="ADAL" clId="{72DEE074-0B9C-4E59-8A4D-9A2ACC7852B2}" dt="2025-05-20T10:48:50.714" v="0" actId="13926"/>
      <pc:docMkLst>
        <pc:docMk/>
      </pc:docMkLst>
      <pc:sldChg chg="modSp mod">
        <pc:chgData name="石川　志穂美" userId="625f6a7e-7dc0-4473-b50d-b08652d06275" providerId="ADAL" clId="{72DEE074-0B9C-4E59-8A4D-9A2ACC7852B2}" dt="2025-05-20T10:48:50.714" v="0" actId="13926"/>
        <pc:sldMkLst>
          <pc:docMk/>
          <pc:sldMk cId="127079407" sldId="271"/>
        </pc:sldMkLst>
        <pc:spChg chg="mod">
          <ac:chgData name="石川　志穂美" userId="625f6a7e-7dc0-4473-b50d-b08652d06275" providerId="ADAL" clId="{72DEE074-0B9C-4E59-8A4D-9A2ACC7852B2}" dt="2025-05-20T10:48:50.714" v="0" actId="13926"/>
          <ac:spMkLst>
            <pc:docMk/>
            <pc:sldMk cId="127079407" sldId="271"/>
            <ac:spMk id="21" creationId="{1F7C4EFC-0985-48F6-9E83-2CB114D0609C}"/>
          </ac:spMkLst>
        </pc:spChg>
      </pc:sldChg>
    </pc:docChg>
  </pc:docChgLst>
  <pc:docChgLst>
    <pc:chgData name="石川　志穂美" userId="625f6a7e-7dc0-4473-b50d-b08652d06275" providerId="ADAL" clId="{C1850BB5-C4F1-49E5-9BED-6C670D9116FB}"/>
    <pc:docChg chg="undo redo custSel modSld modMainMaster">
      <pc:chgData name="石川　志穂美" userId="625f6a7e-7dc0-4473-b50d-b08652d06275" providerId="ADAL" clId="{C1850BB5-C4F1-49E5-9BED-6C670D9116FB}" dt="2024-04-30T11:03:47.530" v="3863"/>
      <pc:docMkLst>
        <pc:docMk/>
      </pc:docMkLst>
      <pc:sldChg chg="modSp mod">
        <pc:chgData name="石川　志穂美" userId="625f6a7e-7dc0-4473-b50d-b08652d06275" providerId="ADAL" clId="{C1850BB5-C4F1-49E5-9BED-6C670D9116FB}" dt="2024-04-24T07:35:52.865" v="1" actId="20577"/>
        <pc:sldMkLst>
          <pc:docMk/>
          <pc:sldMk cId="2128380218" sldId="256"/>
        </pc:sldMkLst>
      </pc:sldChg>
      <pc:sldChg chg="addSp delSp modSp mod">
        <pc:chgData name="石川　志穂美" userId="625f6a7e-7dc0-4473-b50d-b08652d06275" providerId="ADAL" clId="{C1850BB5-C4F1-49E5-9BED-6C670D9116FB}" dt="2024-04-30T10:04:47.406" v="2987" actId="1076"/>
        <pc:sldMkLst>
          <pc:docMk/>
          <pc:sldMk cId="3242567024" sldId="257"/>
        </pc:sldMkLst>
      </pc:sldChg>
      <pc:sldChg chg="modSp mod">
        <pc:chgData name="石川　志穂美" userId="625f6a7e-7dc0-4473-b50d-b08652d06275" providerId="ADAL" clId="{C1850BB5-C4F1-49E5-9BED-6C670D9116FB}" dt="2024-04-30T10:05:31.112" v="3002" actId="6549"/>
        <pc:sldMkLst>
          <pc:docMk/>
          <pc:sldMk cId="1252988755" sldId="258"/>
        </pc:sldMkLst>
      </pc:sldChg>
      <pc:sldChg chg="addSp delSp modSp mod">
        <pc:chgData name="石川　志穂美" userId="625f6a7e-7dc0-4473-b50d-b08652d06275" providerId="ADAL" clId="{C1850BB5-C4F1-49E5-9BED-6C670D9116FB}" dt="2024-04-30T11:03:47.530" v="3863"/>
        <pc:sldMkLst>
          <pc:docMk/>
          <pc:sldMk cId="3541618259" sldId="259"/>
        </pc:sldMkLst>
      </pc:sldChg>
      <pc:sldChg chg="modSp mod">
        <pc:chgData name="石川　志穂美" userId="625f6a7e-7dc0-4473-b50d-b08652d06275" providerId="ADAL" clId="{C1850BB5-C4F1-49E5-9BED-6C670D9116FB}" dt="2024-04-24T07:37:03.995" v="7" actId="20577"/>
        <pc:sldMkLst>
          <pc:docMk/>
          <pc:sldMk cId="132948366" sldId="264"/>
        </pc:sldMkLst>
      </pc:sldChg>
      <pc:sldMasterChg chg="modSp mod">
        <pc:chgData name="石川　志穂美" userId="625f6a7e-7dc0-4473-b50d-b08652d06275" providerId="ADAL" clId="{C1850BB5-C4F1-49E5-9BED-6C670D9116FB}" dt="2024-04-24T07:36:09.643" v="3" actId="20577"/>
        <pc:sldMasterMkLst>
          <pc:docMk/>
          <pc:sldMasterMk cId="123085439" sldId="2147484097"/>
        </pc:sldMasterMkLst>
      </pc:sldMasterChg>
    </pc:docChg>
  </pc:docChgLst>
  <pc:docChgLst>
    <pc:chgData name="石川　志穂美" userId="625f6a7e-7dc0-4473-b50d-b08652d06275" providerId="ADAL" clId="{10F64BC4-651E-4625-B414-FE285E0463A6}"/>
    <pc:docChg chg="undo redo custSel modSld modMainMaster">
      <pc:chgData name="石川　志穂美" userId="625f6a7e-7dc0-4473-b50d-b08652d06275" providerId="ADAL" clId="{10F64BC4-651E-4625-B414-FE285E0463A6}" dt="2025-05-19T07:56:55.551" v="3388" actId="6549"/>
      <pc:docMkLst>
        <pc:docMk/>
      </pc:docMkLst>
      <pc:sldChg chg="modSp mod">
        <pc:chgData name="石川　志穂美" userId="625f6a7e-7dc0-4473-b50d-b08652d06275" providerId="ADAL" clId="{10F64BC4-651E-4625-B414-FE285E0463A6}" dt="2025-04-28T06:20:58.933" v="9" actId="20577"/>
        <pc:sldMkLst>
          <pc:docMk/>
          <pc:sldMk cId="2128380218" sldId="256"/>
        </pc:sldMkLst>
        <pc:spChg chg="mod">
          <ac:chgData name="石川　志穂美" userId="625f6a7e-7dc0-4473-b50d-b08652d06275" providerId="ADAL" clId="{10F64BC4-651E-4625-B414-FE285E0463A6}" dt="2025-04-28T06:20:58.933" v="9" actId="20577"/>
          <ac:spMkLst>
            <pc:docMk/>
            <pc:sldMk cId="2128380218" sldId="256"/>
            <ac:spMk id="8" creationId="{9F289EFD-A955-46C9-AE2F-4863CCAD631D}"/>
          </ac:spMkLst>
        </pc:spChg>
      </pc:sldChg>
      <pc:sldChg chg="addSp delSp modSp mod">
        <pc:chgData name="石川　志穂美" userId="625f6a7e-7dc0-4473-b50d-b08652d06275" providerId="ADAL" clId="{10F64BC4-651E-4625-B414-FE285E0463A6}" dt="2025-05-19T07:56:55.551" v="3388" actId="6549"/>
        <pc:sldMkLst>
          <pc:docMk/>
          <pc:sldMk cId="127079407" sldId="271"/>
        </pc:sldMkLst>
        <pc:spChg chg="mod">
          <ac:chgData name="石川　志穂美" userId="625f6a7e-7dc0-4473-b50d-b08652d06275" providerId="ADAL" clId="{10F64BC4-651E-4625-B414-FE285E0463A6}" dt="2025-05-19T07:56:55.551" v="3388" actId="6549"/>
          <ac:spMkLst>
            <pc:docMk/>
            <pc:sldMk cId="127079407" sldId="271"/>
            <ac:spMk id="21" creationId="{1F7C4EFC-0985-48F6-9E83-2CB114D0609C}"/>
          </ac:spMkLst>
        </pc:spChg>
        <pc:graphicFrameChg chg="mod modGraphic">
          <ac:chgData name="石川　志穂美" userId="625f6a7e-7dc0-4473-b50d-b08652d06275" providerId="ADAL" clId="{10F64BC4-651E-4625-B414-FE285E0463A6}" dt="2025-05-02T09:01:40.317" v="1546" actId="14100"/>
          <ac:graphicFrameMkLst>
            <pc:docMk/>
            <pc:sldMk cId="127079407" sldId="271"/>
            <ac:graphicFrameMk id="2" creationId="{622556BE-78C5-4ECC-B12C-8C08C0078554}"/>
          </ac:graphicFrameMkLst>
        </pc:graphicFrameChg>
      </pc:sldChg>
      <pc:sldChg chg="addSp delSp modSp mod">
        <pc:chgData name="石川　志穂美" userId="625f6a7e-7dc0-4473-b50d-b08652d06275" providerId="ADAL" clId="{10F64BC4-651E-4625-B414-FE285E0463A6}" dt="2025-05-19T06:34:57.606" v="2574" actId="115"/>
        <pc:sldMkLst>
          <pc:docMk/>
          <pc:sldMk cId="43157362" sldId="272"/>
        </pc:sldMkLst>
        <pc:spChg chg="mod">
          <ac:chgData name="石川　志穂美" userId="625f6a7e-7dc0-4473-b50d-b08652d06275" providerId="ADAL" clId="{10F64BC4-651E-4625-B414-FE285E0463A6}" dt="2025-05-19T06:34:57.606" v="2574" actId="115"/>
          <ac:spMkLst>
            <pc:docMk/>
            <pc:sldMk cId="43157362" sldId="272"/>
            <ac:spMk id="9" creationId="{FB95E97B-EB00-4B5C-9679-7596FDF0CF20}"/>
          </ac:spMkLst>
        </pc:spChg>
      </pc:sldChg>
      <pc:sldMasterChg chg="modSp mod">
        <pc:chgData name="石川　志穂美" userId="625f6a7e-7dc0-4473-b50d-b08652d06275" providerId="ADAL" clId="{10F64BC4-651E-4625-B414-FE285E0463A6}" dt="2025-04-28T06:20:30.555" v="6"/>
        <pc:sldMasterMkLst>
          <pc:docMk/>
          <pc:sldMasterMk cId="123085439" sldId="2147484097"/>
        </pc:sldMasterMkLst>
        <pc:spChg chg="mod">
          <ac:chgData name="石川　志穂美" userId="625f6a7e-7dc0-4473-b50d-b08652d06275" providerId="ADAL" clId="{10F64BC4-651E-4625-B414-FE285E0463A6}" dt="2025-04-28T06:20:30.555" v="6"/>
          <ac:spMkLst>
            <pc:docMk/>
            <pc:sldMasterMk cId="123085439" sldId="2147484097"/>
            <ac:spMk id="7" creationId="{B504B46C-ABCC-45E5-B51C-37E7D913466C}"/>
          </ac:spMkLst>
        </pc:spChg>
      </pc:sldMasterChg>
    </pc:docChg>
  </pc:docChgLst>
  <pc:docChgLst>
    <pc:chgData name="石川　志穂美" userId="625f6a7e-7dc0-4473-b50d-b08652d06275" providerId="ADAL" clId="{68E8F105-7CE4-4DEC-BC0C-F5CD6CC65CAF}"/>
    <pc:docChg chg="undo custSel modSld">
      <pc:chgData name="石川　志穂美" userId="625f6a7e-7dc0-4473-b50d-b08652d06275" providerId="ADAL" clId="{68E8F105-7CE4-4DEC-BC0C-F5CD6CC65CAF}" dt="2025-05-21T05:41:59.516" v="484" actId="20577"/>
      <pc:docMkLst>
        <pc:docMk/>
      </pc:docMkLst>
      <pc:sldChg chg="modSp mod">
        <pc:chgData name="石川　志穂美" userId="625f6a7e-7dc0-4473-b50d-b08652d06275" providerId="ADAL" clId="{68E8F105-7CE4-4DEC-BC0C-F5CD6CC65CAF}" dt="2025-05-20T11:05:59.756" v="425" actId="6549"/>
        <pc:sldMkLst>
          <pc:docMk/>
          <pc:sldMk cId="2128380218" sldId="256"/>
        </pc:sldMkLst>
        <pc:spChg chg="mod">
          <ac:chgData name="石川　志穂美" userId="625f6a7e-7dc0-4473-b50d-b08652d06275" providerId="ADAL" clId="{68E8F105-7CE4-4DEC-BC0C-F5CD6CC65CAF}" dt="2025-05-20T11:05:59.756" v="425" actId="6549"/>
          <ac:spMkLst>
            <pc:docMk/>
            <pc:sldMk cId="2128380218" sldId="256"/>
            <ac:spMk id="3" creationId="{00000000-0000-0000-0000-000000000000}"/>
          </ac:spMkLst>
        </pc:spChg>
      </pc:sldChg>
      <pc:sldChg chg="modSp mod">
        <pc:chgData name="石川　志穂美" userId="625f6a7e-7dc0-4473-b50d-b08652d06275" providerId="ADAL" clId="{68E8F105-7CE4-4DEC-BC0C-F5CD6CC65CAF}" dt="2025-05-21T05:41:59.516" v="484" actId="20577"/>
        <pc:sldMkLst>
          <pc:docMk/>
          <pc:sldMk cId="602016370" sldId="270"/>
        </pc:sldMkLst>
        <pc:spChg chg="mod">
          <ac:chgData name="石川　志穂美" userId="625f6a7e-7dc0-4473-b50d-b08652d06275" providerId="ADAL" clId="{68E8F105-7CE4-4DEC-BC0C-F5CD6CC65CAF}" dt="2025-05-21T05:41:59.516" v="484" actId="20577"/>
          <ac:spMkLst>
            <pc:docMk/>
            <pc:sldMk cId="602016370" sldId="270"/>
            <ac:spMk id="9" creationId="{FB95E97B-EB00-4B5C-9679-7596FDF0CF20}"/>
          </ac:spMkLst>
        </pc:spChg>
      </pc:sldChg>
      <pc:sldChg chg="modSp mod">
        <pc:chgData name="石川　志穂美" userId="625f6a7e-7dc0-4473-b50d-b08652d06275" providerId="ADAL" clId="{68E8F105-7CE4-4DEC-BC0C-F5CD6CC65CAF}" dt="2025-05-20T10:58:21.733" v="280" actId="6549"/>
        <pc:sldMkLst>
          <pc:docMk/>
          <pc:sldMk cId="127079407" sldId="271"/>
        </pc:sldMkLst>
        <pc:spChg chg="mod">
          <ac:chgData name="石川　志穂美" userId="625f6a7e-7dc0-4473-b50d-b08652d06275" providerId="ADAL" clId="{68E8F105-7CE4-4DEC-BC0C-F5CD6CC65CAF}" dt="2025-05-20T10:58:21.733" v="280" actId="6549"/>
          <ac:spMkLst>
            <pc:docMk/>
            <pc:sldMk cId="127079407" sldId="271"/>
            <ac:spMk id="21" creationId="{1F7C4EFC-0985-48F6-9E83-2CB114D0609C}"/>
          </ac:spMkLst>
        </pc:spChg>
      </pc:sldChg>
      <pc:sldChg chg="modSp mod">
        <pc:chgData name="石川　志穂美" userId="625f6a7e-7dc0-4473-b50d-b08652d06275" providerId="ADAL" clId="{68E8F105-7CE4-4DEC-BC0C-F5CD6CC65CAF}" dt="2025-05-21T05:37:42.653" v="474" actId="6549"/>
        <pc:sldMkLst>
          <pc:docMk/>
          <pc:sldMk cId="43157362" sldId="272"/>
        </pc:sldMkLst>
        <pc:spChg chg="mod">
          <ac:chgData name="石川　志穂美" userId="625f6a7e-7dc0-4473-b50d-b08652d06275" providerId="ADAL" clId="{68E8F105-7CE4-4DEC-BC0C-F5CD6CC65CAF}" dt="2025-05-21T05:37:42.653" v="474" actId="6549"/>
          <ac:spMkLst>
            <pc:docMk/>
            <pc:sldMk cId="43157362" sldId="272"/>
            <ac:spMk id="9" creationId="{FB95E97B-EB00-4B5C-9679-7596FDF0CF2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18831" cy="495029"/>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5373" y="0"/>
            <a:ext cx="2918831" cy="495029"/>
          </a:xfrm>
          <a:prstGeom prst="rect">
            <a:avLst/>
          </a:prstGeom>
        </p:spPr>
        <p:txBody>
          <a:bodyPr vert="horz" lIns="91440" tIns="45720" rIns="91440" bIns="45720" rtlCol="0"/>
          <a:lstStyle>
            <a:lvl1pPr algn="r">
              <a:defRPr sz="1200"/>
            </a:lvl1pPr>
          </a:lstStyle>
          <a:p>
            <a:fld id="{CC95A384-94F4-4D1F-96D5-B21632F58C41}" type="datetimeFigureOut">
              <a:rPr kumimoji="1" lang="ja-JP" altLang="en-US" smtClean="0"/>
              <a:t>2025/5/21</a:t>
            </a:fld>
            <a:endParaRPr kumimoji="1" lang="ja-JP" altLang="en-US"/>
          </a:p>
        </p:txBody>
      </p:sp>
      <p:sp>
        <p:nvSpPr>
          <p:cNvPr id="4"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3577" y="4748163"/>
            <a:ext cx="5388610" cy="3884861"/>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371286"/>
            <a:ext cx="2918831" cy="495028"/>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5373" y="9371286"/>
            <a:ext cx="2918831" cy="495028"/>
          </a:xfrm>
          <a:prstGeom prst="rect">
            <a:avLst/>
          </a:prstGeom>
        </p:spPr>
        <p:txBody>
          <a:bodyPr vert="horz" lIns="91440" tIns="45720" rIns="91440" bIns="45720" rtlCol="0" anchor="b"/>
          <a:lstStyle>
            <a:lvl1pPr algn="r">
              <a:defRPr sz="1200"/>
            </a:lvl1pPr>
          </a:lstStyle>
          <a:p>
            <a:fld id="{F92290D7-56A4-4D61-832C-58E8D5545E85}" type="slidenum">
              <a:rPr kumimoji="1" lang="ja-JP" altLang="en-US" smtClean="0"/>
              <a:t>‹#›</a:t>
            </a:fld>
            <a:endParaRPr kumimoji="1" lang="ja-JP" altLang="en-US"/>
          </a:p>
        </p:txBody>
      </p:sp>
    </p:spTree>
    <p:extLst>
      <p:ext uri="{BB962C8B-B14F-4D97-AF65-F5344CB8AC3E}">
        <p14:creationId xmlns:p14="http://schemas.microsoft.com/office/powerpoint/2010/main" val="118413583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057980" y="2837275"/>
            <a:ext cx="4285671" cy="3497670"/>
          </a:xfrm>
        </p:spPr>
        <p:txBody>
          <a:bodyPr anchor="b">
            <a:normAutofit/>
          </a:bodyPr>
          <a:lstStyle>
            <a:lvl1pPr algn="r">
              <a:defRPr sz="3046">
                <a:effectLst/>
              </a:defRPr>
            </a:lvl1pPr>
          </a:lstStyle>
          <a:p>
            <a:r>
              <a:rPr lang="en-US" dirty="0"/>
              <a:t>Click to edit Master title style</a:t>
            </a:r>
          </a:p>
        </p:txBody>
      </p:sp>
      <p:sp>
        <p:nvSpPr>
          <p:cNvPr id="3" name="Subtitle 2"/>
          <p:cNvSpPr>
            <a:spLocks noGrp="1"/>
          </p:cNvSpPr>
          <p:nvPr>
            <p:ph type="subTitle" idx="1"/>
          </p:nvPr>
        </p:nvSpPr>
        <p:spPr>
          <a:xfrm>
            <a:off x="2057980" y="6334948"/>
            <a:ext cx="4285671" cy="2030119"/>
          </a:xfrm>
        </p:spPr>
        <p:txBody>
          <a:bodyPr anchor="t">
            <a:normAutofit/>
          </a:bodyPr>
          <a:lstStyle>
            <a:lvl1pPr marL="0" indent="0" algn="r">
              <a:buNone/>
              <a:defRPr sz="1246" cap="all">
                <a:solidFill>
                  <a:schemeClr val="tx1"/>
                </a:solidFill>
              </a:defRPr>
            </a:lvl1pPr>
            <a:lvl2pPr marL="316520" indent="0" algn="ctr">
              <a:buNone/>
              <a:defRPr>
                <a:solidFill>
                  <a:schemeClr val="tx1">
                    <a:tint val="75000"/>
                  </a:schemeClr>
                </a:solidFill>
              </a:defRPr>
            </a:lvl2pPr>
            <a:lvl3pPr marL="633039" indent="0" algn="ctr">
              <a:buNone/>
              <a:defRPr>
                <a:solidFill>
                  <a:schemeClr val="tx1">
                    <a:tint val="75000"/>
                  </a:schemeClr>
                </a:solidFill>
              </a:defRPr>
            </a:lvl3pPr>
            <a:lvl4pPr marL="949559" indent="0" algn="ctr">
              <a:buNone/>
              <a:defRPr>
                <a:solidFill>
                  <a:schemeClr val="tx1">
                    <a:tint val="75000"/>
                  </a:schemeClr>
                </a:solidFill>
              </a:defRPr>
            </a:lvl4pPr>
            <a:lvl5pPr marL="1266078" indent="0" algn="ctr">
              <a:buNone/>
              <a:defRPr>
                <a:solidFill>
                  <a:schemeClr val="tx1">
                    <a:tint val="75000"/>
                  </a:schemeClr>
                </a:solidFill>
              </a:defRPr>
            </a:lvl5pPr>
            <a:lvl6pPr marL="1582598" indent="0" algn="ctr">
              <a:buNone/>
              <a:defRPr>
                <a:solidFill>
                  <a:schemeClr val="tx1">
                    <a:tint val="75000"/>
                  </a:schemeClr>
                </a:solidFill>
              </a:defRPr>
            </a:lvl6pPr>
            <a:lvl7pPr marL="1899117" indent="0" algn="ctr">
              <a:buNone/>
              <a:defRPr>
                <a:solidFill>
                  <a:schemeClr val="tx1">
                    <a:tint val="75000"/>
                  </a:schemeClr>
                </a:solidFill>
              </a:defRPr>
            </a:lvl7pPr>
            <a:lvl8pPr marL="2215637" indent="0" algn="ctr">
              <a:buNone/>
              <a:defRPr>
                <a:solidFill>
                  <a:schemeClr val="tx1">
                    <a:tint val="75000"/>
                  </a:schemeClr>
                </a:solidFill>
              </a:defRPr>
            </a:lvl8pPr>
            <a:lvl9pPr marL="2532156"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a:xfrm>
            <a:off x="5064234" y="8479722"/>
            <a:ext cx="909130" cy="545747"/>
          </a:xfrm>
        </p:spPr>
        <p:txBody>
          <a:bodyPr/>
          <a:lstStyle/>
          <a:p>
            <a:fld id="{0995050D-B1AE-487E-A3B5-F368F2E57F56}" type="datetime1">
              <a:rPr lang="en-US" altLang="ja-JP" smtClean="0"/>
              <a:t>5/21/2025</a:t>
            </a:fld>
            <a:endParaRPr lang="en-US" dirty="0"/>
          </a:p>
        </p:txBody>
      </p:sp>
      <p:sp>
        <p:nvSpPr>
          <p:cNvPr id="5" name="Footer Placeholder 4"/>
          <p:cNvSpPr>
            <a:spLocks noGrp="1"/>
          </p:cNvSpPr>
          <p:nvPr>
            <p:ph type="ftr" sz="quarter" idx="11"/>
          </p:nvPr>
        </p:nvSpPr>
        <p:spPr>
          <a:xfrm>
            <a:off x="2057980" y="8479722"/>
            <a:ext cx="2949103" cy="545747"/>
          </a:xfrm>
        </p:spPr>
        <p:txBody>
          <a:bodyPr/>
          <a:lstStyle/>
          <a:p>
            <a:endParaRPr lang="en-US" dirty="0"/>
          </a:p>
        </p:txBody>
      </p:sp>
      <p:sp>
        <p:nvSpPr>
          <p:cNvPr id="6" name="Slide Number Placeholder 5"/>
          <p:cNvSpPr>
            <a:spLocks noGrp="1"/>
          </p:cNvSpPr>
          <p:nvPr>
            <p:ph type="sldNum" sz="quarter" idx="12"/>
          </p:nvPr>
        </p:nvSpPr>
        <p:spPr>
          <a:xfrm>
            <a:off x="6030514" y="8479722"/>
            <a:ext cx="313137" cy="545747"/>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867388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1" y="6836360"/>
            <a:ext cx="5829300" cy="818622"/>
          </a:xfrm>
        </p:spPr>
        <p:txBody>
          <a:bodyPr anchor="b">
            <a:normAutofit/>
          </a:bodyPr>
          <a:lstStyle>
            <a:lvl1pPr algn="l">
              <a:defRPr sz="1385" b="0"/>
            </a:lvl1pPr>
          </a:lstStyle>
          <a:p>
            <a:r>
              <a:rPr lang="en-US" dirty="0"/>
              <a:t>Click to edit Master title style</a:t>
            </a:r>
          </a:p>
        </p:txBody>
      </p:sp>
      <p:sp>
        <p:nvSpPr>
          <p:cNvPr id="3" name="Picture Placeholder 2"/>
          <p:cNvSpPr>
            <a:spLocks noGrp="1" noChangeAspect="1"/>
          </p:cNvSpPr>
          <p:nvPr>
            <p:ph type="pic" idx="1"/>
          </p:nvPr>
        </p:nvSpPr>
        <p:spPr>
          <a:xfrm>
            <a:off x="685801" y="1346384"/>
            <a:ext cx="5143500" cy="4571632"/>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108"/>
            </a:lvl1pPr>
          </a:lstStyle>
          <a:p>
            <a:pPr marL="0" lvl="0" indent="0" algn="ctr">
              <a:buNone/>
            </a:pPr>
            <a:endParaRPr lang="en-US" dirty="0"/>
          </a:p>
        </p:txBody>
      </p:sp>
      <p:sp>
        <p:nvSpPr>
          <p:cNvPr id="4" name="Text Placeholder 3"/>
          <p:cNvSpPr>
            <a:spLocks noGrp="1"/>
          </p:cNvSpPr>
          <p:nvPr>
            <p:ph type="body" sz="half" idx="2"/>
          </p:nvPr>
        </p:nvSpPr>
        <p:spPr>
          <a:xfrm>
            <a:off x="342901" y="7654982"/>
            <a:ext cx="5829300" cy="713140"/>
          </a:xfrm>
        </p:spPr>
        <p:txBody>
          <a:bodyPr>
            <a:normAutofit/>
          </a:bodyPr>
          <a:lstStyle>
            <a:lvl1pPr marL="0" indent="0">
              <a:buNone/>
              <a:defRPr sz="969"/>
            </a:lvl1pPr>
            <a:lvl2pPr marL="316520" indent="0">
              <a:buNone/>
              <a:defRPr sz="831"/>
            </a:lvl2pPr>
            <a:lvl3pPr marL="633039" indent="0">
              <a:buNone/>
              <a:defRPr sz="692"/>
            </a:lvl3pPr>
            <a:lvl4pPr marL="949559" indent="0">
              <a:buNone/>
              <a:defRPr sz="623"/>
            </a:lvl4pPr>
            <a:lvl5pPr marL="1266078" indent="0">
              <a:buNone/>
              <a:defRPr sz="623"/>
            </a:lvl5pPr>
            <a:lvl6pPr marL="1582598" indent="0">
              <a:buNone/>
              <a:defRPr sz="623"/>
            </a:lvl6pPr>
            <a:lvl7pPr marL="1899117" indent="0">
              <a:buNone/>
              <a:defRPr sz="623"/>
            </a:lvl7pPr>
            <a:lvl8pPr marL="2215637" indent="0">
              <a:buNone/>
              <a:defRPr sz="623"/>
            </a:lvl8pPr>
            <a:lvl9pPr marL="2532156" indent="0">
              <a:buNone/>
              <a:defRPr sz="623"/>
            </a:lvl9pPr>
          </a:lstStyle>
          <a:p>
            <a:pPr lvl="0"/>
            <a:r>
              <a:rPr lang="en-US" dirty="0"/>
              <a:t>Click to edit Master text styles</a:t>
            </a:r>
          </a:p>
        </p:txBody>
      </p:sp>
      <p:sp>
        <p:nvSpPr>
          <p:cNvPr id="5" name="Date Placeholder 4"/>
          <p:cNvSpPr>
            <a:spLocks noGrp="1"/>
          </p:cNvSpPr>
          <p:nvPr>
            <p:ph type="dt" sz="half" idx="10"/>
          </p:nvPr>
        </p:nvSpPr>
        <p:spPr/>
        <p:txBody>
          <a:bodyPr/>
          <a:lstStyle/>
          <a:p>
            <a:fld id="{05BEBD7E-A416-42FB-8A54-27205AD8097A}" type="datetime1">
              <a:rPr lang="en-US" altLang="ja-JP" smtClean="0"/>
              <a:t>5/21/2025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799263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3" y="880537"/>
            <a:ext cx="5829299" cy="4512732"/>
          </a:xfrm>
        </p:spPr>
        <p:txBody>
          <a:bodyPr anchor="ctr">
            <a:normAutofit/>
          </a:bodyPr>
          <a:lstStyle>
            <a:lvl1pPr algn="l">
              <a:defRPr sz="2215" b="0" cap="none"/>
            </a:lvl1pPr>
          </a:lstStyle>
          <a:p>
            <a:r>
              <a:rPr lang="en-US" dirty="0"/>
              <a:t>Click to edit Master title style</a:t>
            </a:r>
          </a:p>
        </p:txBody>
      </p:sp>
      <p:sp>
        <p:nvSpPr>
          <p:cNvPr id="3" name="Text Placeholder 2"/>
          <p:cNvSpPr>
            <a:spLocks noGrp="1"/>
          </p:cNvSpPr>
          <p:nvPr>
            <p:ph type="body" idx="1"/>
          </p:nvPr>
        </p:nvSpPr>
        <p:spPr>
          <a:xfrm>
            <a:off x="342902" y="6273800"/>
            <a:ext cx="5829299" cy="2091267"/>
          </a:xfrm>
        </p:spPr>
        <p:txBody>
          <a:bodyPr anchor="ctr">
            <a:normAutofit/>
          </a:bodyPr>
          <a:lstStyle>
            <a:lvl1pPr marL="0" indent="0" algn="l">
              <a:buNone/>
              <a:defRPr sz="1385">
                <a:solidFill>
                  <a:schemeClr val="tx1"/>
                </a:solidFill>
              </a:defRPr>
            </a:lvl1pPr>
            <a:lvl2pPr marL="316520" indent="0">
              <a:buNone/>
              <a:defRPr sz="1246">
                <a:solidFill>
                  <a:schemeClr val="tx1">
                    <a:tint val="75000"/>
                  </a:schemeClr>
                </a:solidFill>
              </a:defRPr>
            </a:lvl2pPr>
            <a:lvl3pPr marL="633039" indent="0">
              <a:buNone/>
              <a:defRPr sz="1108">
                <a:solidFill>
                  <a:schemeClr val="tx1">
                    <a:tint val="75000"/>
                  </a:schemeClr>
                </a:solidFill>
              </a:defRPr>
            </a:lvl3pPr>
            <a:lvl4pPr marL="949559" indent="0">
              <a:buNone/>
              <a:defRPr sz="969">
                <a:solidFill>
                  <a:schemeClr val="tx1">
                    <a:tint val="75000"/>
                  </a:schemeClr>
                </a:solidFill>
              </a:defRPr>
            </a:lvl4pPr>
            <a:lvl5pPr marL="1266078" indent="0">
              <a:buNone/>
              <a:defRPr sz="969">
                <a:solidFill>
                  <a:schemeClr val="tx1">
                    <a:tint val="75000"/>
                  </a:schemeClr>
                </a:solidFill>
              </a:defRPr>
            </a:lvl5pPr>
            <a:lvl6pPr marL="1582598" indent="0">
              <a:buNone/>
              <a:defRPr sz="969">
                <a:solidFill>
                  <a:schemeClr val="tx1">
                    <a:tint val="75000"/>
                  </a:schemeClr>
                </a:solidFill>
              </a:defRPr>
            </a:lvl6pPr>
            <a:lvl7pPr marL="1899117" indent="0">
              <a:buNone/>
              <a:defRPr sz="969">
                <a:solidFill>
                  <a:schemeClr val="tx1">
                    <a:tint val="75000"/>
                  </a:schemeClr>
                </a:solidFill>
              </a:defRPr>
            </a:lvl7pPr>
            <a:lvl8pPr marL="2215637" indent="0">
              <a:buNone/>
              <a:defRPr sz="969">
                <a:solidFill>
                  <a:schemeClr val="tx1">
                    <a:tint val="75000"/>
                  </a:schemeClr>
                </a:solidFill>
              </a:defRPr>
            </a:lvl8pPr>
            <a:lvl9pPr marL="2532156" indent="0">
              <a:buNone/>
              <a:defRPr sz="969">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BB66DA0F-61CA-41E4-8561-42DB95E68293}" type="datetime1">
              <a:rPr lang="en-US" altLang="ja-JP" smtClean="0"/>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9686637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5" name="TextBox 14"/>
          <p:cNvSpPr txBox="1"/>
          <p:nvPr/>
        </p:nvSpPr>
        <p:spPr>
          <a:xfrm>
            <a:off x="5801851" y="3974636"/>
            <a:ext cx="342989" cy="844676"/>
          </a:xfrm>
          <a:prstGeom prst="rect">
            <a:avLst/>
          </a:prstGeom>
        </p:spPr>
        <p:txBody>
          <a:bodyPr vert="horz" lIns="63305" tIns="31652" rIns="63305" bIns="3165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5538" dirty="0">
                <a:solidFill>
                  <a:schemeClr val="tx1"/>
                </a:solidFill>
                <a:effectLst/>
              </a:rPr>
              <a:t>”</a:t>
            </a:r>
          </a:p>
        </p:txBody>
      </p:sp>
      <p:sp>
        <p:nvSpPr>
          <p:cNvPr id="11" name="TextBox 10"/>
          <p:cNvSpPr txBox="1"/>
          <p:nvPr/>
        </p:nvSpPr>
        <p:spPr>
          <a:xfrm>
            <a:off x="316348" y="1037276"/>
            <a:ext cx="342989" cy="844676"/>
          </a:xfrm>
          <a:prstGeom prst="rect">
            <a:avLst/>
          </a:prstGeom>
        </p:spPr>
        <p:txBody>
          <a:bodyPr vert="horz" lIns="63305" tIns="31652" rIns="63305" bIns="3165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5538" dirty="0">
                <a:solidFill>
                  <a:schemeClr val="tx1"/>
                </a:solidFill>
                <a:effectLst/>
              </a:rPr>
              <a:t>“</a:t>
            </a:r>
          </a:p>
        </p:txBody>
      </p:sp>
      <p:sp>
        <p:nvSpPr>
          <p:cNvPr id="12" name="Title 1"/>
          <p:cNvSpPr>
            <a:spLocks noGrp="1"/>
          </p:cNvSpPr>
          <p:nvPr>
            <p:ph type="title"/>
          </p:nvPr>
        </p:nvSpPr>
        <p:spPr>
          <a:xfrm>
            <a:off x="659337" y="880537"/>
            <a:ext cx="5318473" cy="3962399"/>
          </a:xfrm>
        </p:spPr>
        <p:txBody>
          <a:bodyPr anchor="ctr">
            <a:normAutofit/>
          </a:bodyPr>
          <a:lstStyle>
            <a:lvl1pPr algn="l">
              <a:defRPr sz="2215" b="0" cap="none">
                <a:solidFill>
                  <a:schemeClr val="tx1"/>
                </a:solidFill>
              </a:defRPr>
            </a:lvl1pPr>
          </a:lstStyle>
          <a:p>
            <a:r>
              <a:rPr lang="en-US" dirty="0"/>
              <a:t>Click to edit Master title style</a:t>
            </a:r>
          </a:p>
        </p:txBody>
      </p:sp>
      <p:sp>
        <p:nvSpPr>
          <p:cNvPr id="13" name="Text Placeholder 9"/>
          <p:cNvSpPr>
            <a:spLocks noGrp="1"/>
          </p:cNvSpPr>
          <p:nvPr>
            <p:ph type="body" sz="quarter" idx="13"/>
          </p:nvPr>
        </p:nvSpPr>
        <p:spPr>
          <a:xfrm>
            <a:off x="741504" y="4842934"/>
            <a:ext cx="5157100" cy="550333"/>
          </a:xfrm>
        </p:spPr>
        <p:txBody>
          <a:bodyPr anchor="ctr">
            <a:normAutofit/>
          </a:bodyPr>
          <a:lstStyle>
            <a:lvl1pPr marL="0" indent="0">
              <a:buFontTx/>
              <a:buNone/>
              <a:defRPr sz="1108"/>
            </a:lvl1pPr>
            <a:lvl2pPr marL="316520" indent="0">
              <a:buFontTx/>
              <a:buNone/>
              <a:defRPr/>
            </a:lvl2pPr>
            <a:lvl3pPr marL="633039" indent="0">
              <a:buFontTx/>
              <a:buNone/>
              <a:defRPr/>
            </a:lvl3pPr>
            <a:lvl4pPr marL="949559" indent="0">
              <a:buFontTx/>
              <a:buNone/>
              <a:defRPr/>
            </a:lvl4pPr>
            <a:lvl5pPr marL="1266078" indent="0">
              <a:buFontTx/>
              <a:buNone/>
              <a:defRPr/>
            </a:lvl5pPr>
          </a:lstStyle>
          <a:p>
            <a:pPr lvl="0"/>
            <a:r>
              <a:rPr lang="en-US" dirty="0"/>
              <a:t>Click to edit Master text styles</a:t>
            </a:r>
          </a:p>
        </p:txBody>
      </p:sp>
      <p:sp>
        <p:nvSpPr>
          <p:cNvPr id="3" name="Text Placeholder 2"/>
          <p:cNvSpPr>
            <a:spLocks noGrp="1"/>
          </p:cNvSpPr>
          <p:nvPr>
            <p:ph type="body" idx="1"/>
          </p:nvPr>
        </p:nvSpPr>
        <p:spPr>
          <a:xfrm>
            <a:off x="346700" y="6273800"/>
            <a:ext cx="5829300" cy="2091267"/>
          </a:xfrm>
        </p:spPr>
        <p:txBody>
          <a:bodyPr anchor="ctr">
            <a:normAutofit/>
          </a:bodyPr>
          <a:lstStyle>
            <a:lvl1pPr marL="0" indent="0" algn="l">
              <a:buNone/>
              <a:defRPr sz="1385">
                <a:solidFill>
                  <a:schemeClr val="tx1"/>
                </a:solidFill>
              </a:defRPr>
            </a:lvl1pPr>
            <a:lvl2pPr marL="316520" indent="0">
              <a:buNone/>
              <a:defRPr sz="1246">
                <a:solidFill>
                  <a:schemeClr val="tx1">
                    <a:tint val="75000"/>
                  </a:schemeClr>
                </a:solidFill>
              </a:defRPr>
            </a:lvl2pPr>
            <a:lvl3pPr marL="633039" indent="0">
              <a:buNone/>
              <a:defRPr sz="1108">
                <a:solidFill>
                  <a:schemeClr val="tx1">
                    <a:tint val="75000"/>
                  </a:schemeClr>
                </a:solidFill>
              </a:defRPr>
            </a:lvl3pPr>
            <a:lvl4pPr marL="949559" indent="0">
              <a:buNone/>
              <a:defRPr sz="969">
                <a:solidFill>
                  <a:schemeClr val="tx1">
                    <a:tint val="75000"/>
                  </a:schemeClr>
                </a:solidFill>
              </a:defRPr>
            </a:lvl4pPr>
            <a:lvl5pPr marL="1266078" indent="0">
              <a:buNone/>
              <a:defRPr sz="969">
                <a:solidFill>
                  <a:schemeClr val="tx1">
                    <a:tint val="75000"/>
                  </a:schemeClr>
                </a:solidFill>
              </a:defRPr>
            </a:lvl5pPr>
            <a:lvl6pPr marL="1582598" indent="0">
              <a:buNone/>
              <a:defRPr sz="969">
                <a:solidFill>
                  <a:schemeClr val="tx1">
                    <a:tint val="75000"/>
                  </a:schemeClr>
                </a:solidFill>
              </a:defRPr>
            </a:lvl6pPr>
            <a:lvl7pPr marL="1899117" indent="0">
              <a:buNone/>
              <a:defRPr sz="969">
                <a:solidFill>
                  <a:schemeClr val="tx1">
                    <a:tint val="75000"/>
                  </a:schemeClr>
                </a:solidFill>
              </a:defRPr>
            </a:lvl7pPr>
            <a:lvl8pPr marL="2215637" indent="0">
              <a:buNone/>
              <a:defRPr sz="969">
                <a:solidFill>
                  <a:schemeClr val="tx1">
                    <a:tint val="75000"/>
                  </a:schemeClr>
                </a:solidFill>
              </a:defRPr>
            </a:lvl8pPr>
            <a:lvl9pPr marL="2532156" indent="0">
              <a:buNone/>
              <a:defRPr sz="969">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6229FAFE-CFA8-4252-B9D3-60762DB707D4}" type="datetime1">
              <a:rPr lang="en-US" altLang="ja-JP" smtClean="0"/>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86151014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342901" y="4754603"/>
            <a:ext cx="5829301" cy="2121600"/>
          </a:xfrm>
        </p:spPr>
        <p:txBody>
          <a:bodyPr anchor="b">
            <a:normAutofit/>
          </a:bodyPr>
          <a:lstStyle>
            <a:lvl1pPr algn="l">
              <a:defRPr sz="1938" b="0" cap="none"/>
            </a:lvl1pPr>
          </a:lstStyle>
          <a:p>
            <a:r>
              <a:rPr lang="en-US" dirty="0"/>
              <a:t>Click to edit Master title style</a:t>
            </a:r>
          </a:p>
        </p:txBody>
      </p:sp>
      <p:sp>
        <p:nvSpPr>
          <p:cNvPr id="3" name="Text Placeholder 2"/>
          <p:cNvSpPr>
            <a:spLocks noGrp="1"/>
          </p:cNvSpPr>
          <p:nvPr>
            <p:ph type="body" idx="1"/>
          </p:nvPr>
        </p:nvSpPr>
        <p:spPr>
          <a:xfrm>
            <a:off x="342900" y="6876203"/>
            <a:ext cx="5829302" cy="1242800"/>
          </a:xfrm>
        </p:spPr>
        <p:txBody>
          <a:bodyPr anchor="t">
            <a:normAutofit/>
          </a:bodyPr>
          <a:lstStyle>
            <a:lvl1pPr marL="0" indent="0" algn="l">
              <a:buNone/>
              <a:defRPr sz="1246">
                <a:solidFill>
                  <a:schemeClr val="tx1"/>
                </a:solidFill>
              </a:defRPr>
            </a:lvl1pPr>
            <a:lvl2pPr marL="316520" indent="0">
              <a:buNone/>
              <a:defRPr sz="1246">
                <a:solidFill>
                  <a:schemeClr val="tx1">
                    <a:tint val="75000"/>
                  </a:schemeClr>
                </a:solidFill>
              </a:defRPr>
            </a:lvl2pPr>
            <a:lvl3pPr marL="633039" indent="0">
              <a:buNone/>
              <a:defRPr sz="1108">
                <a:solidFill>
                  <a:schemeClr val="tx1">
                    <a:tint val="75000"/>
                  </a:schemeClr>
                </a:solidFill>
              </a:defRPr>
            </a:lvl3pPr>
            <a:lvl4pPr marL="949559" indent="0">
              <a:buNone/>
              <a:defRPr sz="969">
                <a:solidFill>
                  <a:schemeClr val="tx1">
                    <a:tint val="75000"/>
                  </a:schemeClr>
                </a:solidFill>
              </a:defRPr>
            </a:lvl4pPr>
            <a:lvl5pPr marL="1266078" indent="0">
              <a:buNone/>
              <a:defRPr sz="969">
                <a:solidFill>
                  <a:schemeClr val="tx1">
                    <a:tint val="75000"/>
                  </a:schemeClr>
                </a:solidFill>
              </a:defRPr>
            </a:lvl5pPr>
            <a:lvl6pPr marL="1582598" indent="0">
              <a:buNone/>
              <a:defRPr sz="969">
                <a:solidFill>
                  <a:schemeClr val="tx1">
                    <a:tint val="75000"/>
                  </a:schemeClr>
                </a:solidFill>
              </a:defRPr>
            </a:lvl6pPr>
            <a:lvl7pPr marL="1899117" indent="0">
              <a:buNone/>
              <a:defRPr sz="969">
                <a:solidFill>
                  <a:schemeClr val="tx1">
                    <a:tint val="75000"/>
                  </a:schemeClr>
                </a:solidFill>
              </a:defRPr>
            </a:lvl7pPr>
            <a:lvl8pPr marL="2215637" indent="0">
              <a:buNone/>
              <a:defRPr sz="969">
                <a:solidFill>
                  <a:schemeClr val="tx1">
                    <a:tint val="75000"/>
                  </a:schemeClr>
                </a:solidFill>
              </a:defRPr>
            </a:lvl8pPr>
            <a:lvl9pPr marL="2532156" indent="0">
              <a:buNone/>
              <a:defRPr sz="969">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DFA4945F-7484-4008-A86C-2E047F8D9E64}" type="datetime1">
              <a:rPr lang="en-US" altLang="ja-JP" smtClean="0"/>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2028709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6" name="TextBox 15"/>
          <p:cNvSpPr txBox="1"/>
          <p:nvPr/>
        </p:nvSpPr>
        <p:spPr>
          <a:xfrm>
            <a:off x="5801851" y="3974636"/>
            <a:ext cx="342989" cy="844676"/>
          </a:xfrm>
          <a:prstGeom prst="rect">
            <a:avLst/>
          </a:prstGeom>
        </p:spPr>
        <p:txBody>
          <a:bodyPr vert="horz" lIns="63305" tIns="31652" rIns="63305" bIns="3165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5538" dirty="0">
                <a:solidFill>
                  <a:schemeClr val="tx1"/>
                </a:solidFill>
                <a:effectLst/>
              </a:rPr>
              <a:t>”</a:t>
            </a:r>
          </a:p>
        </p:txBody>
      </p:sp>
      <p:sp>
        <p:nvSpPr>
          <p:cNvPr id="11" name="TextBox 10"/>
          <p:cNvSpPr txBox="1"/>
          <p:nvPr/>
        </p:nvSpPr>
        <p:spPr>
          <a:xfrm>
            <a:off x="316348" y="1037276"/>
            <a:ext cx="342989" cy="844676"/>
          </a:xfrm>
          <a:prstGeom prst="rect">
            <a:avLst/>
          </a:prstGeom>
        </p:spPr>
        <p:txBody>
          <a:bodyPr vert="horz" lIns="63305" tIns="31652" rIns="63305" bIns="31652"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5538" dirty="0">
                <a:solidFill>
                  <a:schemeClr val="tx1"/>
                </a:solidFill>
                <a:effectLst/>
              </a:rPr>
              <a:t>“</a:t>
            </a:r>
          </a:p>
        </p:txBody>
      </p:sp>
      <p:sp>
        <p:nvSpPr>
          <p:cNvPr id="12" name="Title 1"/>
          <p:cNvSpPr>
            <a:spLocks noGrp="1"/>
          </p:cNvSpPr>
          <p:nvPr>
            <p:ph type="title"/>
          </p:nvPr>
        </p:nvSpPr>
        <p:spPr>
          <a:xfrm>
            <a:off x="659337" y="880537"/>
            <a:ext cx="5318473" cy="3962399"/>
          </a:xfrm>
        </p:spPr>
        <p:txBody>
          <a:bodyPr anchor="ctr">
            <a:normAutofit/>
          </a:bodyPr>
          <a:lstStyle>
            <a:lvl1pPr algn="l">
              <a:defRPr sz="2215" b="0" cap="none">
                <a:solidFill>
                  <a:schemeClr val="tx1"/>
                </a:solidFill>
              </a:defRPr>
            </a:lvl1pPr>
          </a:lstStyle>
          <a:p>
            <a:r>
              <a:rPr lang="en-US" dirty="0"/>
              <a:t>Click to edit Master title style</a:t>
            </a:r>
          </a:p>
        </p:txBody>
      </p:sp>
      <p:sp>
        <p:nvSpPr>
          <p:cNvPr id="10" name="Text Placeholder 9"/>
          <p:cNvSpPr>
            <a:spLocks noGrp="1"/>
          </p:cNvSpPr>
          <p:nvPr>
            <p:ph type="body" sz="quarter" idx="13"/>
          </p:nvPr>
        </p:nvSpPr>
        <p:spPr>
          <a:xfrm>
            <a:off x="342900" y="5613400"/>
            <a:ext cx="5829301" cy="1284111"/>
          </a:xfrm>
        </p:spPr>
        <p:txBody>
          <a:bodyPr vert="horz" lIns="91440" tIns="45720" rIns="91440" bIns="45720" rtlCol="0" anchor="b">
            <a:normAutofit/>
          </a:bodyPr>
          <a:lstStyle>
            <a:lvl1pPr>
              <a:buNone/>
              <a:defRPr lang="en-US" sz="1385" b="0" cap="none" dirty="0">
                <a:ln w="3175" cmpd="sng">
                  <a:noFill/>
                </a:ln>
                <a:solidFill>
                  <a:schemeClr val="tx1"/>
                </a:solidFill>
                <a:effectLst/>
              </a:defRPr>
            </a:lvl1pPr>
          </a:lstStyle>
          <a:p>
            <a:pPr marL="0" lvl="0">
              <a:spcBef>
                <a:spcPct val="0"/>
              </a:spcBef>
              <a:buNone/>
            </a:pPr>
            <a:r>
              <a:rPr lang="en-US" dirty="0"/>
              <a:t>Click to edit Master text styles</a:t>
            </a:r>
          </a:p>
        </p:txBody>
      </p:sp>
      <p:sp>
        <p:nvSpPr>
          <p:cNvPr id="3" name="Text Placeholder 2"/>
          <p:cNvSpPr>
            <a:spLocks noGrp="1"/>
          </p:cNvSpPr>
          <p:nvPr>
            <p:ph type="body" idx="1"/>
          </p:nvPr>
        </p:nvSpPr>
        <p:spPr>
          <a:xfrm>
            <a:off x="342900" y="6897511"/>
            <a:ext cx="5829301" cy="1467556"/>
          </a:xfrm>
        </p:spPr>
        <p:txBody>
          <a:bodyPr anchor="t">
            <a:normAutofit/>
          </a:bodyPr>
          <a:lstStyle>
            <a:lvl1pPr marL="0" indent="0" algn="l">
              <a:buNone/>
              <a:defRPr sz="1108">
                <a:solidFill>
                  <a:schemeClr val="tx1"/>
                </a:solidFill>
              </a:defRPr>
            </a:lvl1pPr>
            <a:lvl2pPr marL="316520" indent="0">
              <a:buNone/>
              <a:defRPr sz="1108">
                <a:solidFill>
                  <a:schemeClr val="tx1">
                    <a:tint val="75000"/>
                  </a:schemeClr>
                </a:solidFill>
              </a:defRPr>
            </a:lvl2pPr>
            <a:lvl3pPr marL="633039" indent="0">
              <a:buNone/>
              <a:defRPr sz="1108">
                <a:solidFill>
                  <a:schemeClr val="tx1">
                    <a:tint val="75000"/>
                  </a:schemeClr>
                </a:solidFill>
              </a:defRPr>
            </a:lvl3pPr>
            <a:lvl4pPr marL="949559" indent="0">
              <a:buNone/>
              <a:defRPr sz="969">
                <a:solidFill>
                  <a:schemeClr val="tx1">
                    <a:tint val="75000"/>
                  </a:schemeClr>
                </a:solidFill>
              </a:defRPr>
            </a:lvl4pPr>
            <a:lvl5pPr marL="1266078" indent="0">
              <a:buNone/>
              <a:defRPr sz="969">
                <a:solidFill>
                  <a:schemeClr val="tx1">
                    <a:tint val="75000"/>
                  </a:schemeClr>
                </a:solidFill>
              </a:defRPr>
            </a:lvl5pPr>
            <a:lvl6pPr marL="1582598" indent="0">
              <a:buNone/>
              <a:defRPr sz="969">
                <a:solidFill>
                  <a:schemeClr val="tx1">
                    <a:tint val="75000"/>
                  </a:schemeClr>
                </a:solidFill>
              </a:defRPr>
            </a:lvl6pPr>
            <a:lvl7pPr marL="1899117" indent="0">
              <a:buNone/>
              <a:defRPr sz="969">
                <a:solidFill>
                  <a:schemeClr val="tx1">
                    <a:tint val="75000"/>
                  </a:schemeClr>
                </a:solidFill>
              </a:defRPr>
            </a:lvl7pPr>
            <a:lvl8pPr marL="2215637" indent="0">
              <a:buNone/>
              <a:defRPr sz="969">
                <a:solidFill>
                  <a:schemeClr val="tx1">
                    <a:tint val="75000"/>
                  </a:schemeClr>
                </a:solidFill>
              </a:defRPr>
            </a:lvl8pPr>
            <a:lvl9pPr marL="2532156" indent="0">
              <a:buNone/>
              <a:defRPr sz="969">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40615950-8EFA-40EB-B51F-0FE49EC10538}" type="datetime1">
              <a:rPr lang="en-US" altLang="ja-JP" smtClean="0"/>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078757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348330" y="880537"/>
            <a:ext cx="5829301" cy="3962399"/>
          </a:xfrm>
        </p:spPr>
        <p:txBody>
          <a:bodyPr vert="horz" lIns="91440" tIns="45720" rIns="91440" bIns="45720" rtlCol="0" anchor="ctr">
            <a:normAutofit/>
          </a:bodyPr>
          <a:lstStyle>
            <a:lvl1pPr>
              <a:defRPr lang="en-US" sz="1938" b="0" dirty="0"/>
            </a:lvl1pPr>
          </a:lstStyle>
          <a:p>
            <a:pPr marL="0" lvl="0"/>
            <a:r>
              <a:rPr lang="en-US" dirty="0"/>
              <a:t>Click to edit Master title style</a:t>
            </a:r>
          </a:p>
        </p:txBody>
      </p:sp>
      <p:sp>
        <p:nvSpPr>
          <p:cNvPr id="10" name="Text Placeholder 9"/>
          <p:cNvSpPr>
            <a:spLocks noGrp="1"/>
          </p:cNvSpPr>
          <p:nvPr>
            <p:ph type="body" sz="quarter" idx="13"/>
          </p:nvPr>
        </p:nvSpPr>
        <p:spPr>
          <a:xfrm>
            <a:off x="348330" y="5063067"/>
            <a:ext cx="5829301" cy="1210733"/>
          </a:xfrm>
        </p:spPr>
        <p:txBody>
          <a:bodyPr vert="horz" lIns="91440" tIns="45720" rIns="91440" bIns="45720" rtlCol="0" anchor="b">
            <a:normAutofit/>
          </a:bodyPr>
          <a:lstStyle>
            <a:lvl1pPr>
              <a:buNone/>
              <a:defRPr lang="en-US" sz="1385" b="0" cap="none" dirty="0">
                <a:ln w="3175" cmpd="sng">
                  <a:noFill/>
                </a:ln>
                <a:solidFill>
                  <a:schemeClr val="tx1"/>
                </a:solidFill>
                <a:effectLst/>
              </a:defRPr>
            </a:lvl1pPr>
          </a:lstStyle>
          <a:p>
            <a:pPr marL="0" lvl="0">
              <a:spcBef>
                <a:spcPct val="0"/>
              </a:spcBef>
              <a:buNone/>
            </a:pPr>
            <a:r>
              <a:rPr lang="en-US" dirty="0"/>
              <a:t>Click to edit Master text styles</a:t>
            </a:r>
          </a:p>
        </p:txBody>
      </p:sp>
      <p:sp>
        <p:nvSpPr>
          <p:cNvPr id="3" name="Text Placeholder 2"/>
          <p:cNvSpPr>
            <a:spLocks noGrp="1"/>
          </p:cNvSpPr>
          <p:nvPr>
            <p:ph type="body" idx="1"/>
          </p:nvPr>
        </p:nvSpPr>
        <p:spPr>
          <a:xfrm>
            <a:off x="348330" y="6273800"/>
            <a:ext cx="5829301" cy="2091267"/>
          </a:xfrm>
        </p:spPr>
        <p:txBody>
          <a:bodyPr anchor="t">
            <a:normAutofit/>
          </a:bodyPr>
          <a:lstStyle>
            <a:lvl1pPr marL="0" indent="0" algn="l">
              <a:buNone/>
              <a:defRPr sz="1108">
                <a:solidFill>
                  <a:schemeClr val="tx1"/>
                </a:solidFill>
              </a:defRPr>
            </a:lvl1pPr>
            <a:lvl2pPr marL="316520" indent="0">
              <a:buNone/>
              <a:defRPr sz="1108">
                <a:solidFill>
                  <a:schemeClr val="tx1">
                    <a:tint val="75000"/>
                  </a:schemeClr>
                </a:solidFill>
              </a:defRPr>
            </a:lvl2pPr>
            <a:lvl3pPr marL="633039" indent="0">
              <a:buNone/>
              <a:defRPr sz="1108">
                <a:solidFill>
                  <a:schemeClr val="tx1">
                    <a:tint val="75000"/>
                  </a:schemeClr>
                </a:solidFill>
              </a:defRPr>
            </a:lvl3pPr>
            <a:lvl4pPr marL="949559" indent="0">
              <a:buNone/>
              <a:defRPr sz="969">
                <a:solidFill>
                  <a:schemeClr val="tx1">
                    <a:tint val="75000"/>
                  </a:schemeClr>
                </a:solidFill>
              </a:defRPr>
            </a:lvl4pPr>
            <a:lvl5pPr marL="1266078" indent="0">
              <a:buNone/>
              <a:defRPr sz="969">
                <a:solidFill>
                  <a:schemeClr val="tx1">
                    <a:tint val="75000"/>
                  </a:schemeClr>
                </a:solidFill>
              </a:defRPr>
            </a:lvl5pPr>
            <a:lvl6pPr marL="1582598" indent="0">
              <a:buNone/>
              <a:defRPr sz="969">
                <a:solidFill>
                  <a:schemeClr val="tx1">
                    <a:tint val="75000"/>
                  </a:schemeClr>
                </a:solidFill>
              </a:defRPr>
            </a:lvl6pPr>
            <a:lvl7pPr marL="1899117" indent="0">
              <a:buNone/>
              <a:defRPr sz="969">
                <a:solidFill>
                  <a:schemeClr val="tx1">
                    <a:tint val="75000"/>
                  </a:schemeClr>
                </a:solidFill>
              </a:defRPr>
            </a:lvl7pPr>
            <a:lvl8pPr marL="2215637" indent="0">
              <a:buNone/>
              <a:defRPr sz="969">
                <a:solidFill>
                  <a:schemeClr val="tx1">
                    <a:tint val="75000"/>
                  </a:schemeClr>
                </a:solidFill>
              </a:defRPr>
            </a:lvl8pPr>
            <a:lvl9pPr marL="2532156" indent="0">
              <a:buNone/>
              <a:defRPr sz="969">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F6309A06-7994-4D4F-9A5A-CA1573CDD535}" type="datetime1">
              <a:rPr lang="en-US" altLang="ja-JP" smtClean="0"/>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47968446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Title 1"/>
          <p:cNvSpPr>
            <a:spLocks noGrp="1"/>
          </p:cNvSpPr>
          <p:nvPr>
            <p:ph type="title"/>
          </p:nvPr>
        </p:nvSpPr>
        <p:spPr>
          <a:xfrm>
            <a:off x="342900" y="880535"/>
            <a:ext cx="5829300" cy="2103497"/>
          </a:xfrm>
        </p:spPr>
        <p:txBody>
          <a:bodyPr>
            <a:normAutofit/>
          </a:bodyPr>
          <a:lstStyle>
            <a:lvl1pPr>
              <a:defRPr sz="1938"/>
            </a:lvl1pPr>
          </a:lstStyle>
          <a:p>
            <a:r>
              <a:rPr lang="en-US" dirty="0"/>
              <a:t>Click to edit Master title style</a:t>
            </a:r>
          </a:p>
        </p:txBody>
      </p:sp>
      <p:sp>
        <p:nvSpPr>
          <p:cNvPr id="3" name="Vertical Text Placeholder 2"/>
          <p:cNvSpPr>
            <a:spLocks noGrp="1"/>
          </p:cNvSpPr>
          <p:nvPr>
            <p:ph type="body" orient="vert" idx="1"/>
          </p:nvPr>
        </p:nvSpPr>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2B807A5-E2B5-414B-861F-0C003B79E0C8}" type="datetime1">
              <a:rPr lang="en-US" altLang="ja-JP" smtClean="0"/>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754719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14734" y="880534"/>
            <a:ext cx="1257466" cy="7484535"/>
          </a:xfrm>
        </p:spPr>
        <p:txBody>
          <a:bodyPr vert="eaVert">
            <a:normAutofit/>
          </a:bodyPr>
          <a:lstStyle>
            <a:lvl1pPr>
              <a:defRPr sz="1938"/>
            </a:lvl1pPr>
          </a:lstStyle>
          <a:p>
            <a:r>
              <a:rPr lang="en-US" dirty="0"/>
              <a:t>Click to edit Master title style</a:t>
            </a:r>
          </a:p>
        </p:txBody>
      </p:sp>
      <p:sp>
        <p:nvSpPr>
          <p:cNvPr id="3" name="Vertical Text Placeholder 2"/>
          <p:cNvSpPr>
            <a:spLocks noGrp="1"/>
          </p:cNvSpPr>
          <p:nvPr>
            <p:ph type="body" orient="vert" idx="1"/>
          </p:nvPr>
        </p:nvSpPr>
        <p:spPr>
          <a:xfrm>
            <a:off x="342900" y="880534"/>
            <a:ext cx="4492638" cy="7484533"/>
          </a:xfrm>
        </p:spPr>
        <p:txBody>
          <a:bodyPr vert="eaVert" ancho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CDFDE595-5684-486F-96F8-55503D892F8C}" type="datetime1">
              <a:rPr lang="en-US" altLang="ja-JP" smtClean="0"/>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0604354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2D7AF9-06F2-E400-8683-000130426B92}"/>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11D79FCA-7367-6C6B-27FE-F353E6E0ECCB}"/>
              </a:ext>
            </a:extLst>
          </p:cNvPr>
          <p:cNvSpPr>
            <a:spLocks noGrp="1"/>
          </p:cNvSpPr>
          <p:nvPr>
            <p:ph type="dt" sz="half" idx="10"/>
          </p:nvPr>
        </p:nvSpPr>
        <p:spPr/>
        <p:txBody>
          <a:bodyPr/>
          <a:lstStyle/>
          <a:p>
            <a:fld id="{B83965FE-418F-4665-89D8-C292D4078468}" type="datetime1">
              <a:rPr lang="en-US" altLang="ja-JP" smtClean="0"/>
              <a:t>5/21/2025</a:t>
            </a:fld>
            <a:endParaRPr lang="en-US" dirty="0"/>
          </a:p>
        </p:txBody>
      </p:sp>
      <p:sp>
        <p:nvSpPr>
          <p:cNvPr id="4" name="フッター プレースホルダー 3">
            <a:extLst>
              <a:ext uri="{FF2B5EF4-FFF2-40B4-BE49-F238E27FC236}">
                <a16:creationId xmlns:a16="http://schemas.microsoft.com/office/drawing/2014/main" id="{02A861E9-A09B-12B0-77C6-87CDD302800E}"/>
              </a:ext>
            </a:extLst>
          </p:cNvPr>
          <p:cNvSpPr>
            <a:spLocks noGrp="1"/>
          </p:cNvSpPr>
          <p:nvPr>
            <p:ph type="ftr" sz="quarter" idx="11"/>
          </p:nvPr>
        </p:nvSpPr>
        <p:spPr/>
        <p:txBody>
          <a:bodyPr/>
          <a:lstStyle/>
          <a:p>
            <a:endParaRPr lang="en-US" dirty="0"/>
          </a:p>
        </p:txBody>
      </p:sp>
      <p:sp>
        <p:nvSpPr>
          <p:cNvPr id="5" name="スライド番号プレースホルダー 4">
            <a:extLst>
              <a:ext uri="{FF2B5EF4-FFF2-40B4-BE49-F238E27FC236}">
                <a16:creationId xmlns:a16="http://schemas.microsoft.com/office/drawing/2014/main" id="{BC04BD90-49CD-4009-B983-8D42566F7EFF}"/>
              </a:ext>
            </a:extLst>
          </p:cNvPr>
          <p:cNvSpPr>
            <a:spLocks noGrp="1"/>
          </p:cNvSpPr>
          <p:nvPr>
            <p:ph type="sldNum" sz="quarter" idx="12"/>
          </p:nvPr>
        </p:nvSpPr>
        <p:spPr/>
        <p:txBody>
          <a:body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9825467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1938"/>
            </a:lvl1pPr>
          </a:lstStyle>
          <a:p>
            <a:r>
              <a:rPr lang="en-US" dirty="0"/>
              <a:t>Click to edit Master title style</a:t>
            </a:r>
          </a:p>
        </p:txBody>
      </p:sp>
      <p:sp>
        <p:nvSpPr>
          <p:cNvPr id="3" name="Content Placeholder 2"/>
          <p:cNvSpPr>
            <a:spLocks noGrp="1"/>
          </p:cNvSpPr>
          <p:nvPr>
            <p:ph idx="1"/>
          </p:nvPr>
        </p:nvSpPr>
        <p:spPr/>
        <p:txBody>
          <a:bodyPr anchor="ct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E91B99C-1A04-4673-96E4-C36D8B973C83}" type="datetime1">
              <a:rPr lang="en-US" altLang="ja-JP" smtClean="0"/>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5885457" y="8621790"/>
            <a:ext cx="573486" cy="261610"/>
          </a:xfrm>
        </p:spPr>
        <p:txBody>
          <a:bodyPr/>
          <a:lstStyle>
            <a:lvl1pPr>
              <a:defRPr sz="900">
                <a:latin typeface="Meiryo UI" panose="020B0604030504040204" pitchFamily="50" charset="-128"/>
                <a:ea typeface="Meiryo UI" panose="020B0604030504040204" pitchFamily="50" charset="-128"/>
              </a:defRPr>
            </a:lvl1pPr>
          </a:lstStyle>
          <a:p>
            <a:fld id="{D57F1E4F-1CFF-5643-939E-217C01CDF565}" type="slidenum">
              <a:rPr lang="en-US" smtClean="0"/>
              <a:pPr/>
              <a:t>‹#›</a:t>
            </a:fld>
            <a:endParaRPr lang="en-US" dirty="0"/>
          </a:p>
        </p:txBody>
      </p:sp>
    </p:spTree>
    <p:extLst>
      <p:ext uri="{BB962C8B-B14F-4D97-AF65-F5344CB8AC3E}">
        <p14:creationId xmlns:p14="http://schemas.microsoft.com/office/powerpoint/2010/main" val="2828583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2902" y="4779061"/>
            <a:ext cx="5829300" cy="2121600"/>
          </a:xfrm>
        </p:spPr>
        <p:txBody>
          <a:bodyPr anchor="b">
            <a:normAutofit/>
          </a:bodyPr>
          <a:lstStyle>
            <a:lvl1pPr algn="l">
              <a:defRPr sz="2215" b="0" cap="all"/>
            </a:lvl1pPr>
          </a:lstStyle>
          <a:p>
            <a:r>
              <a:rPr lang="en-US" dirty="0"/>
              <a:t>Click to edit Master title style</a:t>
            </a:r>
          </a:p>
        </p:txBody>
      </p:sp>
      <p:sp>
        <p:nvSpPr>
          <p:cNvPr id="3" name="Text Placeholder 2"/>
          <p:cNvSpPr>
            <a:spLocks noGrp="1"/>
          </p:cNvSpPr>
          <p:nvPr>
            <p:ph type="body" idx="1"/>
          </p:nvPr>
        </p:nvSpPr>
        <p:spPr>
          <a:xfrm>
            <a:off x="342901" y="6900661"/>
            <a:ext cx="5829300" cy="1242800"/>
          </a:xfrm>
        </p:spPr>
        <p:txBody>
          <a:bodyPr anchor="t">
            <a:normAutofit/>
          </a:bodyPr>
          <a:lstStyle>
            <a:lvl1pPr marL="0" indent="0" algn="l">
              <a:buNone/>
              <a:defRPr sz="1246" cap="all">
                <a:solidFill>
                  <a:schemeClr val="tx1"/>
                </a:solidFill>
              </a:defRPr>
            </a:lvl1pPr>
            <a:lvl2pPr marL="316520" indent="0">
              <a:buNone/>
              <a:defRPr sz="1246">
                <a:solidFill>
                  <a:schemeClr val="tx1">
                    <a:tint val="75000"/>
                  </a:schemeClr>
                </a:solidFill>
              </a:defRPr>
            </a:lvl2pPr>
            <a:lvl3pPr marL="633039" indent="0">
              <a:buNone/>
              <a:defRPr sz="1108">
                <a:solidFill>
                  <a:schemeClr val="tx1">
                    <a:tint val="75000"/>
                  </a:schemeClr>
                </a:solidFill>
              </a:defRPr>
            </a:lvl3pPr>
            <a:lvl4pPr marL="949559" indent="0">
              <a:buNone/>
              <a:defRPr sz="969">
                <a:solidFill>
                  <a:schemeClr val="tx1">
                    <a:tint val="75000"/>
                  </a:schemeClr>
                </a:solidFill>
              </a:defRPr>
            </a:lvl4pPr>
            <a:lvl5pPr marL="1266078" indent="0">
              <a:buNone/>
              <a:defRPr sz="969">
                <a:solidFill>
                  <a:schemeClr val="tx1">
                    <a:tint val="75000"/>
                  </a:schemeClr>
                </a:solidFill>
              </a:defRPr>
            </a:lvl5pPr>
            <a:lvl6pPr marL="1582598" indent="0">
              <a:buNone/>
              <a:defRPr sz="969">
                <a:solidFill>
                  <a:schemeClr val="tx1">
                    <a:tint val="75000"/>
                  </a:schemeClr>
                </a:solidFill>
              </a:defRPr>
            </a:lvl6pPr>
            <a:lvl7pPr marL="1899117" indent="0">
              <a:buNone/>
              <a:defRPr sz="969">
                <a:solidFill>
                  <a:schemeClr val="tx1">
                    <a:tint val="75000"/>
                  </a:schemeClr>
                </a:solidFill>
              </a:defRPr>
            </a:lvl7pPr>
            <a:lvl8pPr marL="2215637" indent="0">
              <a:buNone/>
              <a:defRPr sz="969">
                <a:solidFill>
                  <a:schemeClr val="tx1">
                    <a:tint val="75000"/>
                  </a:schemeClr>
                </a:solidFill>
              </a:defRPr>
            </a:lvl8pPr>
            <a:lvl9pPr marL="2532156" indent="0">
              <a:buNone/>
              <a:defRPr sz="969">
                <a:solidFill>
                  <a:schemeClr val="tx1">
                    <a:tint val="75000"/>
                  </a:schemeClr>
                </a:solidFill>
              </a:defRPr>
            </a:lvl9pPr>
          </a:lstStyle>
          <a:p>
            <a:pPr lvl="0"/>
            <a:r>
              <a:rPr lang="en-US" dirty="0"/>
              <a:t>Click to edit Master text styles</a:t>
            </a:r>
          </a:p>
        </p:txBody>
      </p:sp>
      <p:sp>
        <p:nvSpPr>
          <p:cNvPr id="4" name="Date Placeholder 3"/>
          <p:cNvSpPr>
            <a:spLocks noGrp="1"/>
          </p:cNvSpPr>
          <p:nvPr>
            <p:ph type="dt" sz="half" idx="10"/>
          </p:nvPr>
        </p:nvSpPr>
        <p:spPr/>
        <p:txBody>
          <a:bodyPr/>
          <a:lstStyle/>
          <a:p>
            <a:fld id="{524D8503-0959-469A-9D0C-050841A236ED}" type="datetime1">
              <a:rPr lang="en-US" altLang="ja-JP" smtClean="0"/>
              <a:t>5/21/2025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1146161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342901" y="3094098"/>
            <a:ext cx="2859786" cy="5270971"/>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3312415" y="3094099"/>
            <a:ext cx="2859786" cy="5270970"/>
          </a:xfrm>
        </p:spPr>
        <p:txBody>
          <a:bodyP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EE2ED2F8-3764-438F-AB5C-62C22AE9DEDF}" type="datetime1">
              <a:rPr lang="en-US" altLang="ja-JP" smtClean="0"/>
              <a:t>5/21/2025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7440219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2215"/>
            </a:lvl1pPr>
          </a:lstStyle>
          <a:p>
            <a:r>
              <a:rPr lang="en-US" dirty="0"/>
              <a:t>Click to edit Master title style</a:t>
            </a:r>
          </a:p>
        </p:txBody>
      </p:sp>
      <p:sp>
        <p:nvSpPr>
          <p:cNvPr id="3" name="Text Placeholder 2"/>
          <p:cNvSpPr>
            <a:spLocks noGrp="1"/>
          </p:cNvSpPr>
          <p:nvPr>
            <p:ph type="body" idx="1"/>
          </p:nvPr>
        </p:nvSpPr>
        <p:spPr>
          <a:xfrm>
            <a:off x="557611" y="3204164"/>
            <a:ext cx="2655452" cy="832378"/>
          </a:xfrm>
        </p:spPr>
        <p:txBody>
          <a:bodyPr anchor="b">
            <a:noAutofit/>
          </a:bodyPr>
          <a:lstStyle>
            <a:lvl1pPr marL="0" indent="0">
              <a:buNone/>
              <a:defRPr sz="1662" b="0"/>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en-US" dirty="0"/>
              <a:t>Click to edit Master text styles</a:t>
            </a:r>
          </a:p>
        </p:txBody>
      </p:sp>
      <p:sp>
        <p:nvSpPr>
          <p:cNvPr id="4" name="Content Placeholder 3"/>
          <p:cNvSpPr>
            <a:spLocks noGrp="1"/>
          </p:cNvSpPr>
          <p:nvPr>
            <p:ph sz="half" idx="2"/>
          </p:nvPr>
        </p:nvSpPr>
        <p:spPr>
          <a:xfrm>
            <a:off x="342900" y="4145846"/>
            <a:ext cx="2859786" cy="421921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3533340" y="3204164"/>
            <a:ext cx="2638860" cy="832378"/>
          </a:xfrm>
        </p:spPr>
        <p:txBody>
          <a:bodyPr anchor="b">
            <a:noAutofit/>
          </a:bodyPr>
          <a:lstStyle>
            <a:lvl1pPr marL="0" indent="0">
              <a:buNone/>
              <a:defRPr sz="1662" b="0"/>
            </a:lvl1pPr>
            <a:lvl2pPr marL="316520" indent="0">
              <a:buNone/>
              <a:defRPr sz="1385" b="1"/>
            </a:lvl2pPr>
            <a:lvl3pPr marL="633039" indent="0">
              <a:buNone/>
              <a:defRPr sz="1246" b="1"/>
            </a:lvl3pPr>
            <a:lvl4pPr marL="949559" indent="0">
              <a:buNone/>
              <a:defRPr sz="1108" b="1"/>
            </a:lvl4pPr>
            <a:lvl5pPr marL="1266078" indent="0">
              <a:buNone/>
              <a:defRPr sz="1108" b="1"/>
            </a:lvl5pPr>
            <a:lvl6pPr marL="1582598" indent="0">
              <a:buNone/>
              <a:defRPr sz="1108" b="1"/>
            </a:lvl6pPr>
            <a:lvl7pPr marL="1899117" indent="0">
              <a:buNone/>
              <a:defRPr sz="1108" b="1"/>
            </a:lvl7pPr>
            <a:lvl8pPr marL="2215637" indent="0">
              <a:buNone/>
              <a:defRPr sz="1108" b="1"/>
            </a:lvl8pPr>
            <a:lvl9pPr marL="2532156" indent="0">
              <a:buNone/>
              <a:defRPr sz="1108" b="1"/>
            </a:lvl9pPr>
          </a:lstStyle>
          <a:p>
            <a:pPr lvl="0"/>
            <a:r>
              <a:rPr lang="en-US" dirty="0"/>
              <a:t>Click to edit Master text styles</a:t>
            </a:r>
          </a:p>
        </p:txBody>
      </p:sp>
      <p:sp>
        <p:nvSpPr>
          <p:cNvPr id="6" name="Content Placeholder 5"/>
          <p:cNvSpPr>
            <a:spLocks noGrp="1"/>
          </p:cNvSpPr>
          <p:nvPr>
            <p:ph sz="quarter" idx="4"/>
          </p:nvPr>
        </p:nvSpPr>
        <p:spPr>
          <a:xfrm>
            <a:off x="3312414" y="4145846"/>
            <a:ext cx="2859786" cy="4219219"/>
          </a:xfrm>
        </p:spPr>
        <p:txBody>
          <a:bodyPr anchor="t">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3BA78C0B-1B30-4E06-BB01-A73BBE7B086F}" type="datetime1">
              <a:rPr lang="en-US" altLang="ja-JP" smtClean="0"/>
              <a:t>5/21/2025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3576381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342901" y="880535"/>
            <a:ext cx="5829300" cy="2103497"/>
          </a:xfrm>
        </p:spPr>
        <p:txBody>
          <a:bodyPr>
            <a:normAutofit/>
          </a:bodyPr>
          <a:lstStyle>
            <a:lvl1pPr>
              <a:defRPr sz="2215"/>
            </a:lvl1pPr>
          </a:lstStyle>
          <a:p>
            <a:r>
              <a:rPr lang="en-US" dirty="0"/>
              <a:t>Click to edit Master title style</a:t>
            </a:r>
          </a:p>
        </p:txBody>
      </p:sp>
      <p:sp>
        <p:nvSpPr>
          <p:cNvPr id="3" name="Date Placeholder 2"/>
          <p:cNvSpPr>
            <a:spLocks noGrp="1"/>
          </p:cNvSpPr>
          <p:nvPr>
            <p:ph type="dt" sz="half" idx="10"/>
          </p:nvPr>
        </p:nvSpPr>
        <p:spPr/>
        <p:txBody>
          <a:bodyPr/>
          <a:lstStyle/>
          <a:p>
            <a:fld id="{EC1064C9-9C0E-4236-95A0-094962F2E3E2}" type="datetime1">
              <a:rPr lang="en-US" altLang="ja-JP" smtClean="0"/>
              <a:t>5/21/2025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173816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FBBCF49-CE7F-456D-9516-FC21A48A3202}" type="datetime1">
              <a:rPr lang="en-US" altLang="ja-JP" smtClean="0"/>
              <a:t>5/21/2025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711364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6288" y="2250254"/>
            <a:ext cx="2147183" cy="2079035"/>
          </a:xfrm>
        </p:spPr>
        <p:txBody>
          <a:bodyPr anchor="b">
            <a:normAutofit/>
          </a:bodyPr>
          <a:lstStyle>
            <a:lvl1pPr algn="l">
              <a:defRPr sz="1662" b="0"/>
            </a:lvl1pPr>
          </a:lstStyle>
          <a:p>
            <a:r>
              <a:rPr lang="en-US" dirty="0"/>
              <a:t>Click to edit Master title style</a:t>
            </a:r>
          </a:p>
        </p:txBody>
      </p:sp>
      <p:sp>
        <p:nvSpPr>
          <p:cNvPr id="3" name="Content Placeholder 2"/>
          <p:cNvSpPr>
            <a:spLocks noGrp="1"/>
          </p:cNvSpPr>
          <p:nvPr>
            <p:ph idx="1"/>
          </p:nvPr>
        </p:nvSpPr>
        <p:spPr>
          <a:xfrm>
            <a:off x="2704609" y="880535"/>
            <a:ext cx="3470981" cy="7484533"/>
          </a:xfrm>
        </p:spPr>
        <p:txBody>
          <a:bodyPr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346288" y="4329289"/>
            <a:ext cx="2147183" cy="2666062"/>
          </a:xfrm>
        </p:spPr>
        <p:txBody>
          <a:bodyPr anchor="t">
            <a:normAutofit/>
          </a:bodyPr>
          <a:lstStyle>
            <a:lvl1pPr marL="0" indent="0">
              <a:buNone/>
              <a:defRPr sz="969"/>
            </a:lvl1pPr>
            <a:lvl2pPr marL="316520" indent="0">
              <a:buNone/>
              <a:defRPr sz="831"/>
            </a:lvl2pPr>
            <a:lvl3pPr marL="633039" indent="0">
              <a:buNone/>
              <a:defRPr sz="692"/>
            </a:lvl3pPr>
            <a:lvl4pPr marL="949559" indent="0">
              <a:buNone/>
              <a:defRPr sz="623"/>
            </a:lvl4pPr>
            <a:lvl5pPr marL="1266078" indent="0">
              <a:buNone/>
              <a:defRPr sz="623"/>
            </a:lvl5pPr>
            <a:lvl6pPr marL="1582598" indent="0">
              <a:buNone/>
              <a:defRPr sz="623"/>
            </a:lvl6pPr>
            <a:lvl7pPr marL="1899117" indent="0">
              <a:buNone/>
              <a:defRPr sz="623"/>
            </a:lvl7pPr>
            <a:lvl8pPr marL="2215637" indent="0">
              <a:buNone/>
              <a:defRPr sz="623"/>
            </a:lvl8pPr>
            <a:lvl9pPr marL="2532156" indent="0">
              <a:buNone/>
              <a:defRPr sz="623"/>
            </a:lvl9pPr>
          </a:lstStyle>
          <a:p>
            <a:pPr lvl="0"/>
            <a:r>
              <a:rPr lang="en-US" dirty="0"/>
              <a:t>Click to edit Master text styles</a:t>
            </a:r>
          </a:p>
        </p:txBody>
      </p:sp>
      <p:sp>
        <p:nvSpPr>
          <p:cNvPr id="5" name="Date Placeholder 4"/>
          <p:cNvSpPr>
            <a:spLocks noGrp="1"/>
          </p:cNvSpPr>
          <p:nvPr>
            <p:ph type="dt" sz="half" idx="10"/>
          </p:nvPr>
        </p:nvSpPr>
        <p:spPr/>
        <p:txBody>
          <a:bodyPr/>
          <a:lstStyle/>
          <a:p>
            <a:fld id="{4FB508D6-B74A-40C5-A2CC-C70274D0E0AC}" type="datetime1">
              <a:rPr lang="en-US" altLang="ja-JP" smtClean="0"/>
              <a:t>5/21/2025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043579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6596" y="2507082"/>
            <a:ext cx="3072903" cy="1981200"/>
          </a:xfrm>
        </p:spPr>
        <p:txBody>
          <a:bodyPr anchor="b">
            <a:normAutofit/>
          </a:bodyPr>
          <a:lstStyle>
            <a:lvl1pPr algn="l">
              <a:defRPr sz="1662" b="0"/>
            </a:lvl1pPr>
          </a:lstStyle>
          <a:p>
            <a:r>
              <a:rPr lang="en-US" dirty="0"/>
              <a:t>Click to edit Master title style</a:t>
            </a:r>
          </a:p>
        </p:txBody>
      </p:sp>
      <p:sp>
        <p:nvSpPr>
          <p:cNvPr id="14" name="Picture Placeholder 2"/>
          <p:cNvSpPr>
            <a:spLocks noGrp="1" noChangeAspect="1"/>
          </p:cNvSpPr>
          <p:nvPr>
            <p:ph type="pic" idx="1"/>
          </p:nvPr>
        </p:nvSpPr>
        <p:spPr>
          <a:xfrm>
            <a:off x="3771900" y="1320800"/>
            <a:ext cx="2400300" cy="6604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vert="horz" lIns="91440" tIns="45720" rIns="91440" bIns="45720" rtlCol="0" anchor="t">
            <a:normAutofit/>
          </a:bodyPr>
          <a:lstStyle>
            <a:lvl1pPr>
              <a:defRPr lang="en-US" sz="1108" dirty="0"/>
            </a:lvl1pPr>
          </a:lstStyle>
          <a:p>
            <a:pPr marL="0" lvl="0" indent="0" algn="ctr">
              <a:buNone/>
            </a:pPr>
            <a:endParaRPr lang="en-US" dirty="0"/>
          </a:p>
        </p:txBody>
      </p:sp>
      <p:sp>
        <p:nvSpPr>
          <p:cNvPr id="4" name="Text Placeholder 3"/>
          <p:cNvSpPr>
            <a:spLocks noGrp="1"/>
          </p:cNvSpPr>
          <p:nvPr>
            <p:ph type="body" sz="half" idx="2"/>
          </p:nvPr>
        </p:nvSpPr>
        <p:spPr>
          <a:xfrm>
            <a:off x="346596" y="4488282"/>
            <a:ext cx="3072903" cy="2641600"/>
          </a:xfrm>
        </p:spPr>
        <p:txBody>
          <a:bodyPr anchor="t">
            <a:normAutofit/>
          </a:bodyPr>
          <a:lstStyle>
            <a:lvl1pPr marL="0" indent="0">
              <a:buNone/>
              <a:defRPr sz="1108"/>
            </a:lvl1pPr>
            <a:lvl2pPr marL="316520" indent="0">
              <a:buNone/>
              <a:defRPr sz="831"/>
            </a:lvl2pPr>
            <a:lvl3pPr marL="633039" indent="0">
              <a:buNone/>
              <a:defRPr sz="692"/>
            </a:lvl3pPr>
            <a:lvl4pPr marL="949559" indent="0">
              <a:buNone/>
              <a:defRPr sz="623"/>
            </a:lvl4pPr>
            <a:lvl5pPr marL="1266078" indent="0">
              <a:buNone/>
              <a:defRPr sz="623"/>
            </a:lvl5pPr>
            <a:lvl6pPr marL="1582598" indent="0">
              <a:buNone/>
              <a:defRPr sz="623"/>
            </a:lvl6pPr>
            <a:lvl7pPr marL="1899117" indent="0">
              <a:buNone/>
              <a:defRPr sz="623"/>
            </a:lvl7pPr>
            <a:lvl8pPr marL="2215637" indent="0">
              <a:buNone/>
              <a:defRPr sz="623"/>
            </a:lvl8pPr>
            <a:lvl9pPr marL="2532156" indent="0">
              <a:buNone/>
              <a:defRPr sz="623"/>
            </a:lvl9pPr>
          </a:lstStyle>
          <a:p>
            <a:pPr lvl="0"/>
            <a:r>
              <a:rPr lang="en-US" dirty="0"/>
              <a:t>Click to edit Master text styles</a:t>
            </a:r>
          </a:p>
        </p:txBody>
      </p:sp>
      <p:sp>
        <p:nvSpPr>
          <p:cNvPr id="5" name="Date Placeholder 4"/>
          <p:cNvSpPr>
            <a:spLocks noGrp="1"/>
          </p:cNvSpPr>
          <p:nvPr>
            <p:ph type="dt" sz="half" idx="10"/>
          </p:nvPr>
        </p:nvSpPr>
        <p:spPr/>
        <p:txBody>
          <a:bodyPr/>
          <a:lstStyle/>
          <a:p>
            <a:fld id="{E49FA9B4-05C5-4E24-9137-32A8B2666A09}" type="datetime1">
              <a:rPr lang="en-US" altLang="ja-JP" smtClean="0"/>
              <a:t>5/21/2025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045670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880535"/>
            <a:ext cx="5829300" cy="2103497"/>
          </a:xfrm>
          <a:prstGeom prst="rect">
            <a:avLst/>
          </a:prstGeom>
          <a:effectLst/>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342900" y="3094099"/>
            <a:ext cx="5829300" cy="5270970"/>
          </a:xfrm>
          <a:prstGeom prst="rect">
            <a:avLst/>
          </a:prstGeom>
        </p:spPr>
        <p:txBody>
          <a:bodyPr vert="horz" lIns="91440" tIns="45720" rIns="91440" bIns="45720" rtlCol="0" anchor="ctr">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4892784" y="8479722"/>
            <a:ext cx="909130" cy="545747"/>
          </a:xfrm>
          <a:prstGeom prst="rect">
            <a:avLst/>
          </a:prstGeom>
        </p:spPr>
        <p:txBody>
          <a:bodyPr vert="horz" lIns="91440" tIns="45720" rIns="91440" bIns="45720" rtlCol="0" anchor="ctr"/>
          <a:lstStyle>
            <a:lvl1pPr algn="r">
              <a:defRPr sz="692" b="0" i="0">
                <a:solidFill>
                  <a:schemeClr val="tx1"/>
                </a:solidFill>
                <a:effectLst/>
                <a:latin typeface="+mn-lt"/>
              </a:defRPr>
            </a:lvl1pPr>
          </a:lstStyle>
          <a:p>
            <a:fld id="{B83965FE-418F-4665-89D8-C292D4078468}" type="datetime1">
              <a:rPr lang="en-US" altLang="ja-JP" smtClean="0"/>
              <a:t>5/21/2025</a:t>
            </a:fld>
            <a:endParaRPr lang="en-US" dirty="0"/>
          </a:p>
        </p:txBody>
      </p:sp>
      <p:sp>
        <p:nvSpPr>
          <p:cNvPr id="5" name="Footer Placeholder 4"/>
          <p:cNvSpPr>
            <a:spLocks noGrp="1"/>
          </p:cNvSpPr>
          <p:nvPr>
            <p:ph type="ftr" sz="quarter" idx="3"/>
          </p:nvPr>
        </p:nvSpPr>
        <p:spPr>
          <a:xfrm>
            <a:off x="342901" y="8479722"/>
            <a:ext cx="4492733" cy="545747"/>
          </a:xfrm>
          <a:prstGeom prst="rect">
            <a:avLst/>
          </a:prstGeom>
        </p:spPr>
        <p:txBody>
          <a:bodyPr vert="horz" lIns="91440" tIns="45720" rIns="91440" bIns="45720" rtlCol="0" anchor="ctr"/>
          <a:lstStyle>
            <a:lvl1pPr algn="l">
              <a:defRPr sz="692"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5859064" y="8479722"/>
            <a:ext cx="313137" cy="545747"/>
          </a:xfrm>
          <a:prstGeom prst="rect">
            <a:avLst/>
          </a:prstGeom>
        </p:spPr>
        <p:txBody>
          <a:bodyPr vert="horz" lIns="91440" tIns="45720" rIns="91440" bIns="45720" rtlCol="0" anchor="ctr"/>
          <a:lstStyle>
            <a:lvl1pPr algn="r">
              <a:defRPr sz="692" b="0" i="0">
                <a:solidFill>
                  <a:schemeClr val="tx1"/>
                </a:solidFill>
                <a:effectLst/>
                <a:latin typeface="+mn-lt"/>
              </a:defRPr>
            </a:lvl1pPr>
          </a:lstStyle>
          <a:p>
            <a:fld id="{D57F1E4F-1CFF-5643-939E-217C01CDF565}" type="slidenum">
              <a:rPr lang="en-US" dirty="0"/>
              <a:pPr/>
              <a:t>‹#›</a:t>
            </a:fld>
            <a:endParaRPr lang="en-US" dirty="0"/>
          </a:p>
        </p:txBody>
      </p:sp>
      <p:sp>
        <p:nvSpPr>
          <p:cNvPr id="7" name="テキスト ボックス 6">
            <a:extLst>
              <a:ext uri="{FF2B5EF4-FFF2-40B4-BE49-F238E27FC236}">
                <a16:creationId xmlns:a16="http://schemas.microsoft.com/office/drawing/2014/main" id="{B504B46C-ABCC-45E5-B51C-37E7D913466C}"/>
              </a:ext>
            </a:extLst>
          </p:cNvPr>
          <p:cNvSpPr txBox="1"/>
          <p:nvPr userDrawn="1"/>
        </p:nvSpPr>
        <p:spPr>
          <a:xfrm>
            <a:off x="5008887" y="163258"/>
            <a:ext cx="1849113" cy="2308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900" dirty="0">
                <a:latin typeface="Meiryo UI" panose="020B0604030504040204" pitchFamily="50" charset="-128"/>
                <a:ea typeface="Meiryo UI" panose="020B0604030504040204" pitchFamily="50" charset="-128"/>
              </a:rPr>
              <a:t>第</a:t>
            </a:r>
            <a:r>
              <a:rPr lang="en-US" altLang="ja-JP" sz="900" dirty="0">
                <a:latin typeface="Meiryo UI" panose="020B0604030504040204" pitchFamily="50" charset="-128"/>
                <a:ea typeface="Meiryo UI" panose="020B0604030504040204" pitchFamily="50" charset="-128"/>
                <a:cs typeface="Arial"/>
              </a:rPr>
              <a:t>26</a:t>
            </a:r>
            <a:r>
              <a:rPr lang="ja-JP" altLang="en-US" sz="900" dirty="0">
                <a:latin typeface="Meiryo UI" panose="020B0604030504040204" pitchFamily="50" charset="-128"/>
                <a:ea typeface="Meiryo UI" panose="020B0604030504040204" pitchFamily="50" charset="-128"/>
              </a:rPr>
              <a:t>回日経</a:t>
            </a:r>
            <a:r>
              <a:rPr lang="en-US" altLang="ja-JP" sz="900" dirty="0">
                <a:latin typeface="Meiryo UI" panose="020B0604030504040204" pitchFamily="50" charset="-128"/>
                <a:ea typeface="Meiryo UI" panose="020B0604030504040204" pitchFamily="50" charset="-128"/>
                <a:cs typeface="Arial"/>
              </a:rPr>
              <a:t>STOCK</a:t>
            </a:r>
            <a:r>
              <a:rPr lang="ja-JP" altLang="en-US" sz="900" dirty="0">
                <a:latin typeface="Meiryo UI" panose="020B0604030504040204" pitchFamily="50" charset="-128"/>
                <a:ea typeface="Meiryo UI" panose="020B0604030504040204" pitchFamily="50" charset="-128"/>
              </a:rPr>
              <a:t>リーグ</a:t>
            </a:r>
            <a:r>
              <a:rPr lang="en-US" altLang="ja-JP" sz="900" dirty="0">
                <a:latin typeface="Meiryo UI" panose="020B0604030504040204" pitchFamily="50" charset="-128"/>
                <a:ea typeface="Meiryo UI" panose="020B0604030504040204" pitchFamily="50" charset="-128"/>
              </a:rPr>
              <a:t> [</a:t>
            </a:r>
            <a:fld id="{44E26D6C-7074-4E48-A9DB-B7A1E9B80610}" type="slidenum">
              <a:rPr lang="ja-JP" altLang="en-US" sz="900" smtClean="0">
                <a:latin typeface="Meiryo UI" panose="020B0604030504040204" pitchFamily="50" charset="-128"/>
                <a:ea typeface="Meiryo UI" panose="020B0604030504040204" pitchFamily="50" charset="-128"/>
              </a:rPr>
              <a:pPr/>
              <a:t>‹#›</a:t>
            </a:fld>
            <a:r>
              <a:rPr lang="en-US" altLang="ja-JP" sz="900" dirty="0">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23085439"/>
      </p:ext>
    </p:extLst>
  </p:cSld>
  <p:clrMap bg1="lt1" tx1="dk1" bg2="lt2" tx2="dk2" accent1="accent1" accent2="accent2" accent3="accent3" accent4="accent4" accent5="accent5" accent6="accent6" hlink="hlink" folHlink="folHlink"/>
  <p:sldLayoutIdLst>
    <p:sldLayoutId id="2147484098" r:id="rId1"/>
    <p:sldLayoutId id="2147484099" r:id="rId2"/>
    <p:sldLayoutId id="2147484100" r:id="rId3"/>
    <p:sldLayoutId id="2147484101" r:id="rId4"/>
    <p:sldLayoutId id="2147484102" r:id="rId5"/>
    <p:sldLayoutId id="2147484103" r:id="rId6"/>
    <p:sldLayoutId id="2147484104" r:id="rId7"/>
    <p:sldLayoutId id="2147484105" r:id="rId8"/>
    <p:sldLayoutId id="2147484106" r:id="rId9"/>
    <p:sldLayoutId id="2147484107" r:id="rId10"/>
    <p:sldLayoutId id="2147484108" r:id="rId11"/>
    <p:sldLayoutId id="2147484109" r:id="rId12"/>
    <p:sldLayoutId id="2147484110" r:id="rId13"/>
    <p:sldLayoutId id="2147484111" r:id="rId14"/>
    <p:sldLayoutId id="2147484112" r:id="rId15"/>
    <p:sldLayoutId id="2147484113" r:id="rId16"/>
    <p:sldLayoutId id="2147484114" r:id="rId17"/>
    <p:sldLayoutId id="2147484115" r:id="rId18"/>
  </p:sldLayoutIdLst>
  <p:hf sldNum="0"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75000"/>
          </a:schemeClr>
        </a:solidFill>
        <a:effectLst/>
      </p:bgPr>
    </p:bg>
    <p:spTree>
      <p:nvGrpSpPr>
        <p:cNvPr id="1" name=""/>
        <p:cNvGrpSpPr/>
        <p:nvPr/>
      </p:nvGrpSpPr>
      <p:grpSpPr>
        <a:xfrm>
          <a:off x="0" y="0"/>
          <a:ext cx="0" cy="0"/>
          <a:chOff x="0" y="0"/>
          <a:chExt cx="0" cy="0"/>
        </a:xfrm>
      </p:grpSpPr>
      <p:sp>
        <p:nvSpPr>
          <p:cNvPr id="3" name="サブタイトル 2"/>
          <p:cNvSpPr>
            <a:spLocks noGrp="1"/>
          </p:cNvSpPr>
          <p:nvPr>
            <p:ph type="subTitle" idx="1"/>
          </p:nvPr>
        </p:nvSpPr>
        <p:spPr>
          <a:xfrm>
            <a:off x="790133" y="2036840"/>
            <a:ext cx="5277172" cy="658763"/>
          </a:xfrm>
        </p:spPr>
        <p:txBody>
          <a:bodyPr vert="horz" lIns="91440" tIns="45720" rIns="91440" bIns="45720" rtlCol="0" anchor="t">
            <a:noAutofit/>
          </a:bodyPr>
          <a:lstStyle/>
          <a:p>
            <a:pPr algn="ctr">
              <a:spcAft>
                <a:spcPts val="500"/>
              </a:spcAft>
            </a:pPr>
            <a:r>
              <a:rPr lang="ja-JP" sz="1600" b="1" dirty="0">
                <a:latin typeface="Meiryo UI" panose="020B0604030504040204" pitchFamily="50" charset="-128"/>
                <a:ea typeface="Meiryo UI" panose="020B0604030504040204" pitchFamily="50" charset="-128"/>
                <a:cs typeface="+mn-lt"/>
              </a:rPr>
              <a:t>レポートフォーマット</a:t>
            </a:r>
            <a:endParaRPr lang="en-US" altLang="ja-JP" sz="1600" b="1" dirty="0">
              <a:latin typeface="Meiryo UI" panose="020B0604030504040204" pitchFamily="50" charset="-128"/>
              <a:ea typeface="Meiryo UI" panose="020B0604030504040204" pitchFamily="50" charset="-128"/>
              <a:cs typeface="+mn-lt"/>
            </a:endParaRPr>
          </a:p>
          <a:p>
            <a:pPr algn="ctr">
              <a:spcAft>
                <a:spcPts val="500"/>
              </a:spcAft>
            </a:pPr>
            <a:r>
              <a:rPr lang="ja-JP" altLang="en-US" sz="1600" b="1" dirty="0">
                <a:latin typeface="Meiryo UI" panose="020B0604030504040204" pitchFamily="50" charset="-128"/>
                <a:ea typeface="Meiryo UI" panose="020B0604030504040204" pitchFamily="50" charset="-128"/>
                <a:cs typeface="+mn-lt"/>
              </a:rPr>
              <a:t>記入用</a:t>
            </a:r>
            <a:endParaRPr lang="ja-JP" sz="1800" b="1" dirty="0">
              <a:latin typeface="Meiryo UI" panose="020B0604030504040204" pitchFamily="50" charset="-128"/>
              <a:ea typeface="Meiryo UI" panose="020B0604030504040204" pitchFamily="50" charset="-128"/>
              <a:cs typeface="Calibri" panose="020F0502020204030204"/>
            </a:endParaRPr>
          </a:p>
        </p:txBody>
      </p:sp>
      <p:sp>
        <p:nvSpPr>
          <p:cNvPr id="25" name="テキスト ボックス 24">
            <a:extLst>
              <a:ext uri="{FF2B5EF4-FFF2-40B4-BE49-F238E27FC236}">
                <a16:creationId xmlns:a16="http://schemas.microsoft.com/office/drawing/2014/main" id="{EAFC9FE0-81DE-4D50-96C6-2CA62DF830EE}"/>
              </a:ext>
            </a:extLst>
          </p:cNvPr>
          <p:cNvSpPr txBox="1"/>
          <p:nvPr/>
        </p:nvSpPr>
        <p:spPr>
          <a:xfrm>
            <a:off x="576624" y="9495076"/>
            <a:ext cx="5704191" cy="276999"/>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r>
              <a:rPr lang="en-US" altLang="ja-JP" sz="1200" b="1" dirty="0">
                <a:latin typeface="Meiryo UI" panose="020B0604030504040204" pitchFamily="50" charset="-128"/>
                <a:ea typeface="Meiryo UI" panose="020B0604030504040204" pitchFamily="50" charset="-128"/>
                <a:cs typeface="+mn-lt"/>
              </a:rPr>
              <a:t>※</a:t>
            </a:r>
            <a:r>
              <a:rPr lang="ja-JP" sz="1200" b="1" dirty="0">
                <a:latin typeface="Meiryo UI" panose="020B0604030504040204" pitchFamily="50" charset="-128"/>
                <a:ea typeface="Meiryo UI" panose="020B0604030504040204" pitchFamily="50" charset="-128"/>
                <a:cs typeface="+mn-lt"/>
              </a:rPr>
              <a:t>このページは</a:t>
            </a:r>
            <a:r>
              <a:rPr lang="ja-JP" altLang="en-US" sz="1200" b="1" dirty="0">
                <a:latin typeface="Meiryo UI" panose="020B0604030504040204" pitchFamily="50" charset="-128"/>
                <a:ea typeface="Meiryo UI" panose="020B0604030504040204" pitchFamily="50" charset="-128"/>
                <a:cs typeface="+mn-lt"/>
              </a:rPr>
              <a:t>提出時には削除してください。</a:t>
            </a:r>
            <a:endParaRPr lang="ja-JP" altLang="en-US" sz="1200" b="1" dirty="0">
              <a:latin typeface="Meiryo UI" panose="020B0604030504040204" pitchFamily="50" charset="-128"/>
              <a:ea typeface="Meiryo UI" panose="020B0604030504040204" pitchFamily="50" charset="-128"/>
              <a:cs typeface="Calibri"/>
            </a:endParaRPr>
          </a:p>
        </p:txBody>
      </p:sp>
      <p:sp>
        <p:nvSpPr>
          <p:cNvPr id="9" name="サブタイトル 2">
            <a:extLst>
              <a:ext uri="{FF2B5EF4-FFF2-40B4-BE49-F238E27FC236}">
                <a16:creationId xmlns:a16="http://schemas.microsoft.com/office/drawing/2014/main" id="{A5AF93C2-9A63-4BE1-8011-6500FCC84D40}"/>
              </a:ext>
            </a:extLst>
          </p:cNvPr>
          <p:cNvSpPr txBox="1">
            <a:spLocks/>
          </p:cNvSpPr>
          <p:nvPr/>
        </p:nvSpPr>
        <p:spPr>
          <a:xfrm>
            <a:off x="790133" y="1114626"/>
            <a:ext cx="5277172" cy="628609"/>
          </a:xfrm>
          <a:prstGeom prst="rect">
            <a:avLst/>
          </a:prstGeom>
        </p:spPr>
        <p:txBody>
          <a:bodyPr vert="horz" lIns="91440" tIns="45720" rIns="91440" bIns="45720" rtlCol="0" anchor="t">
            <a:noAutofit/>
          </a:bodyPr>
          <a:lstStyle>
            <a:lvl1pPr marL="0" indent="0" algn="r" defTabSz="457200" rtl="0" eaLnBrk="1" latinLnBrk="0" hangingPunct="1">
              <a:spcBef>
                <a:spcPts val="0"/>
              </a:spcBef>
              <a:spcAft>
                <a:spcPts val="1000"/>
              </a:spcAft>
              <a:buClr>
                <a:schemeClr val="tx1"/>
              </a:buClr>
              <a:buSzPct val="100000"/>
              <a:buFont typeface="Arial"/>
              <a:buNone/>
              <a:defRPr sz="1246" kern="1200" cap="all">
                <a:solidFill>
                  <a:schemeClr val="tx1"/>
                </a:solidFill>
                <a:effectLst/>
                <a:latin typeface="+mn-lt"/>
                <a:ea typeface="+mn-ea"/>
                <a:cs typeface="+mn-cs"/>
              </a:defRPr>
            </a:lvl1pPr>
            <a:lvl2pPr marL="316520" indent="0" algn="ctr" defTabSz="457200" rtl="0" eaLnBrk="1" latinLnBrk="0" hangingPunct="1">
              <a:spcBef>
                <a:spcPts val="0"/>
              </a:spcBef>
              <a:spcAft>
                <a:spcPts val="1000"/>
              </a:spcAft>
              <a:buClr>
                <a:schemeClr val="tx1"/>
              </a:buClr>
              <a:buSzPct val="100000"/>
              <a:buFont typeface="Arial"/>
              <a:buNone/>
              <a:defRPr sz="1600" kern="1200" cap="none">
                <a:solidFill>
                  <a:schemeClr val="tx1">
                    <a:tint val="75000"/>
                  </a:schemeClr>
                </a:solidFill>
                <a:effectLst/>
                <a:latin typeface="+mn-lt"/>
                <a:ea typeface="+mn-ea"/>
                <a:cs typeface="+mn-cs"/>
              </a:defRPr>
            </a:lvl2pPr>
            <a:lvl3pPr marL="633039" indent="0" algn="ctr" defTabSz="457200" rtl="0" eaLnBrk="1" latinLnBrk="0" hangingPunct="1">
              <a:spcBef>
                <a:spcPts val="0"/>
              </a:spcBef>
              <a:spcAft>
                <a:spcPts val="1000"/>
              </a:spcAft>
              <a:buClr>
                <a:schemeClr val="tx1"/>
              </a:buClr>
              <a:buSzPct val="100000"/>
              <a:buFont typeface="Arial"/>
              <a:buNone/>
              <a:defRPr sz="1400" kern="1200" cap="none">
                <a:solidFill>
                  <a:schemeClr val="tx1">
                    <a:tint val="75000"/>
                  </a:schemeClr>
                </a:solidFill>
                <a:effectLst/>
                <a:latin typeface="+mn-lt"/>
                <a:ea typeface="+mn-ea"/>
                <a:cs typeface="+mn-cs"/>
              </a:defRPr>
            </a:lvl3pPr>
            <a:lvl4pPr marL="949559"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4pPr>
            <a:lvl5pPr marL="1266078"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5pPr>
            <a:lvl6pPr marL="1582598"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6pPr>
            <a:lvl7pPr marL="1899117"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7pPr>
            <a:lvl8pPr marL="2215637"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8pPr>
            <a:lvl9pPr marL="2532156"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9pPr>
          </a:lstStyle>
          <a:p>
            <a:pPr algn="ctr">
              <a:spcAft>
                <a:spcPts val="500"/>
              </a:spcAft>
            </a:pPr>
            <a:r>
              <a:rPr kumimoji="0" lang="ja-JP" altLang="en-US" sz="4000" b="1" dirty="0">
                <a:latin typeface="游ゴシック" panose="020B0400000000000000" pitchFamily="50" charset="-128"/>
                <a:ea typeface="游ゴシック" panose="020B0400000000000000" pitchFamily="50" charset="-128"/>
                <a:cs typeface="+mn-lt"/>
              </a:rPr>
              <a:t>日経</a:t>
            </a:r>
            <a:r>
              <a:rPr kumimoji="0" lang="en-US" altLang="ja-JP" sz="4000" b="1" dirty="0">
                <a:latin typeface="游ゴシック" panose="020B0400000000000000" pitchFamily="50" charset="-128"/>
                <a:ea typeface="游ゴシック" panose="020B0400000000000000" pitchFamily="50" charset="-128"/>
                <a:cs typeface="+mn-lt"/>
              </a:rPr>
              <a:t>STOCK</a:t>
            </a:r>
            <a:r>
              <a:rPr kumimoji="0" lang="ja-JP" altLang="en-US" sz="4000" b="1" dirty="0">
                <a:latin typeface="游ゴシック" panose="020B0400000000000000" pitchFamily="50" charset="-128"/>
                <a:ea typeface="游ゴシック" panose="020B0400000000000000" pitchFamily="50" charset="-128"/>
                <a:cs typeface="+mn-lt"/>
              </a:rPr>
              <a:t>リーグ</a:t>
            </a:r>
            <a:endParaRPr kumimoji="0" lang="ja-JP" sz="4000" b="1" dirty="0">
              <a:latin typeface="游ゴシック" panose="020B0400000000000000" pitchFamily="50" charset="-128"/>
              <a:ea typeface="游ゴシック" panose="020B0400000000000000" pitchFamily="50" charset="-128"/>
              <a:cs typeface="Calibri" panose="020F0502020204030204"/>
            </a:endParaRPr>
          </a:p>
        </p:txBody>
      </p:sp>
      <p:cxnSp>
        <p:nvCxnSpPr>
          <p:cNvPr id="10" name="直線コネクタ 9">
            <a:extLst>
              <a:ext uri="{FF2B5EF4-FFF2-40B4-BE49-F238E27FC236}">
                <a16:creationId xmlns:a16="http://schemas.microsoft.com/office/drawing/2014/main" id="{CB0292C4-3085-4266-BF08-001F05E860DE}"/>
              </a:ext>
            </a:extLst>
          </p:cNvPr>
          <p:cNvCxnSpPr/>
          <p:nvPr/>
        </p:nvCxnSpPr>
        <p:spPr>
          <a:xfrm>
            <a:off x="1173860" y="1878681"/>
            <a:ext cx="4459266" cy="0"/>
          </a:xfrm>
          <a:prstGeom prst="line">
            <a:avLst/>
          </a:prstGeom>
        </p:spPr>
        <p:style>
          <a:lnRef idx="1">
            <a:schemeClr val="dk1"/>
          </a:lnRef>
          <a:fillRef idx="0">
            <a:schemeClr val="dk1"/>
          </a:fillRef>
          <a:effectRef idx="0">
            <a:schemeClr val="dk1"/>
          </a:effectRef>
          <a:fontRef idx="minor">
            <a:schemeClr val="tx1"/>
          </a:fontRef>
        </p:style>
      </p:cxnSp>
      <p:sp>
        <p:nvSpPr>
          <p:cNvPr id="12" name="テキスト ボックス 11">
            <a:extLst>
              <a:ext uri="{FF2B5EF4-FFF2-40B4-BE49-F238E27FC236}">
                <a16:creationId xmlns:a16="http://schemas.microsoft.com/office/drawing/2014/main" id="{D8BFE627-11EB-4091-86EE-3B0BB64821C0}"/>
              </a:ext>
            </a:extLst>
          </p:cNvPr>
          <p:cNvSpPr txBox="1"/>
          <p:nvPr/>
        </p:nvSpPr>
        <p:spPr>
          <a:xfrm>
            <a:off x="164125" y="2843167"/>
            <a:ext cx="6529191" cy="6504345"/>
          </a:xfrm>
          <a:prstGeom prst="rect">
            <a:avLst/>
          </a:prstGeom>
          <a:solidFill>
            <a:schemeClr val="bg1"/>
          </a:solidFill>
          <a:ln>
            <a:solidFill>
              <a:schemeClr val="bg1">
                <a:lumMod val="75000"/>
              </a:schemeClr>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spcBef>
                <a:spcPts val="900"/>
              </a:spcBef>
              <a:spcAft>
                <a:spcPts val="2300"/>
              </a:spcAft>
            </a:pPr>
            <a:endParaRPr lang="en-US" altLang="ja-JP" sz="1000" dirty="0">
              <a:latin typeface="Meiryo UI" panose="020B0604030504040204" pitchFamily="50" charset="-128"/>
              <a:ea typeface="Meiryo UI" panose="020B0604030504040204" pitchFamily="50" charset="-128"/>
            </a:endParaRPr>
          </a:p>
          <a:p>
            <a:pPr algn="ctr">
              <a:spcBef>
                <a:spcPts val="900"/>
              </a:spcBef>
              <a:spcAft>
                <a:spcPts val="2300"/>
              </a:spcAft>
            </a:pPr>
            <a:r>
              <a:rPr lang="ja-JP" altLang="en-US" sz="2200" dirty="0">
                <a:latin typeface="Meiryo UI" panose="020B0604030504040204" pitchFamily="50" charset="-128"/>
                <a:ea typeface="Meiryo UI" panose="020B0604030504040204" pitchFamily="50" charset="-128"/>
              </a:rPr>
              <a:t>＜レポートフォーマットの使い方＞</a:t>
            </a:r>
            <a:endParaRPr lang="en-US" altLang="ja-JP" sz="2200" dirty="0">
              <a:latin typeface="Meiryo UI" panose="020B0604030504040204" pitchFamily="50" charset="-128"/>
              <a:ea typeface="Meiryo UI" panose="020B0604030504040204" pitchFamily="50" charset="-128"/>
              <a:cs typeface="Calibri"/>
            </a:endParaRPr>
          </a:p>
          <a:p>
            <a:pPr marL="363538" indent="-363538">
              <a:spcBef>
                <a:spcPts val="500"/>
              </a:spcBef>
              <a:spcAft>
                <a:spcPts val="500"/>
              </a:spcAft>
            </a:pPr>
            <a:r>
              <a:rPr lang="en-US" altLang="ja-JP" sz="1400" dirty="0">
                <a:latin typeface="Meiryo UI" panose="020B0604030504040204" pitchFamily="50" charset="-128"/>
                <a:ea typeface="Meiryo UI" panose="020B0604030504040204" pitchFamily="50" charset="-128"/>
              </a:rPr>
              <a:t>1. </a:t>
            </a:r>
            <a:r>
              <a:rPr lang="ja-JP" altLang="en-US" sz="1400" dirty="0">
                <a:latin typeface="Meiryo UI" panose="020B0604030504040204" pitchFamily="50" charset="-128"/>
                <a:ea typeface="Meiryo UI" panose="020B0604030504040204" pitchFamily="50" charset="-128"/>
              </a:rPr>
              <a:t>　本フォーマットは、</a:t>
            </a:r>
            <a:r>
              <a:rPr lang="ja-JP" altLang="en-US" sz="1400" b="1" dirty="0">
                <a:latin typeface="Meiryo UI" panose="020B0604030504040204" pitchFamily="50" charset="-128"/>
                <a:ea typeface="Meiryo UI" panose="020B0604030504040204" pitchFamily="50" charset="-128"/>
              </a:rPr>
              <a:t>「基礎学習」と「レポート書式」で構成</a:t>
            </a:r>
            <a:r>
              <a:rPr lang="ja-JP" altLang="en-US" sz="1400" dirty="0">
                <a:latin typeface="Meiryo UI" panose="020B0604030504040204" pitchFamily="50" charset="-128"/>
                <a:ea typeface="Meiryo UI" panose="020B0604030504040204" pitchFamily="50" charset="-128"/>
              </a:rPr>
              <a:t>されています。</a:t>
            </a:r>
            <a:endParaRPr lang="en-US" altLang="ja-JP" sz="1400" dirty="0">
              <a:latin typeface="Meiryo UI" panose="020B0604030504040204" pitchFamily="50" charset="-128"/>
              <a:ea typeface="Meiryo UI" panose="020B0604030504040204" pitchFamily="50" charset="-128"/>
              <a:cs typeface="Calibri"/>
            </a:endParaRPr>
          </a:p>
          <a:p>
            <a:pPr marL="363538" indent="-363538">
              <a:spcBef>
                <a:spcPts val="500"/>
              </a:spcBef>
              <a:spcAft>
                <a:spcPts val="500"/>
              </a:spcAft>
            </a:pPr>
            <a:r>
              <a:rPr lang="en-US" altLang="ja-JP" sz="1400" dirty="0">
                <a:latin typeface="Meiryo UI" panose="020B0604030504040204" pitchFamily="50" charset="-128"/>
                <a:ea typeface="Meiryo UI" panose="020B0604030504040204" pitchFamily="50" charset="-128"/>
              </a:rPr>
              <a:t>2.</a:t>
            </a: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「基礎学習」は各チーム必須</a:t>
            </a:r>
            <a:r>
              <a:rPr lang="ja-JP" altLang="en-US" sz="1400" dirty="0">
                <a:latin typeface="Meiryo UI" panose="020B0604030504040204" pitchFamily="50" charset="-128"/>
                <a:ea typeface="Meiryo UI" panose="020B0604030504040204" pitchFamily="50" charset="-128"/>
              </a:rPr>
              <a:t>のパートです。内容は別添の学習ガイドブックに対応して　　　おり、経済・株式投資の基礎知識を確認・向上させることでより発展的なチーム内の議論につなげることをねらいとしています。</a:t>
            </a:r>
            <a:endParaRPr lang="en-US" altLang="ja-JP" sz="1400" dirty="0">
              <a:latin typeface="Meiryo UI" panose="020B0604030504040204" pitchFamily="50" charset="-128"/>
              <a:ea typeface="Meiryo UI" panose="020B0604030504040204" pitchFamily="50" charset="-128"/>
              <a:cs typeface="Calibri"/>
            </a:endParaRPr>
          </a:p>
          <a:p>
            <a:pPr marL="363538" indent="-363538">
              <a:spcBef>
                <a:spcPts val="500"/>
              </a:spcBef>
              <a:spcAft>
                <a:spcPts val="500"/>
              </a:spcAft>
            </a:pPr>
            <a:r>
              <a:rPr lang="en-US" altLang="ja-JP" sz="1400" dirty="0">
                <a:latin typeface="Meiryo UI" panose="020B0604030504040204" pitchFamily="50" charset="-128"/>
                <a:ea typeface="Meiryo UI" panose="020B0604030504040204" pitchFamily="50" charset="-128"/>
              </a:rPr>
              <a:t>3. </a:t>
            </a: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「レポート書式」の使用は任意</a:t>
            </a:r>
            <a:r>
              <a:rPr lang="ja-JP" altLang="en-US" sz="1400" dirty="0">
                <a:latin typeface="Meiryo UI" panose="020B0604030504040204" pitchFamily="50" charset="-128"/>
                <a:ea typeface="Meiryo UI" panose="020B0604030504040204" pitchFamily="50" charset="-128"/>
              </a:rPr>
              <a:t>です。書式に沿って各チームで学習を進め、その内容や結果を直接このフォーマットに記入していくことで、レポートを完成させるように構成されています。よりオリジナリティーを発揮してレポート作成を行いたいチームは、この書式を使用しなくても結構です。</a:t>
            </a:r>
            <a:endParaRPr lang="en-US" altLang="ja-JP" sz="1400" dirty="0">
              <a:latin typeface="Meiryo UI" panose="020B0604030504040204" pitchFamily="50" charset="-128"/>
              <a:ea typeface="Meiryo UI" panose="020B0604030504040204" pitchFamily="50" charset="-128"/>
              <a:cs typeface="Calibri"/>
            </a:endParaRPr>
          </a:p>
          <a:p>
            <a:pPr marL="363538" indent="-363538">
              <a:spcBef>
                <a:spcPts val="500"/>
              </a:spcBef>
              <a:spcAft>
                <a:spcPts val="500"/>
              </a:spcAft>
            </a:pPr>
            <a:r>
              <a:rPr lang="en-US" altLang="ja-JP" sz="1400" dirty="0">
                <a:latin typeface="Meiryo UI" panose="020B0604030504040204" pitchFamily="50" charset="-128"/>
                <a:ea typeface="Meiryo UI" panose="020B0604030504040204" pitchFamily="50" charset="-128"/>
              </a:rPr>
              <a:t>4. </a:t>
            </a: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項目ごとに設けてある記入欄の大きさは、あくまで参考です。記入の仕方や分量に合わせて、自由にスペースを調整してください。図表･写真等を入れても構いません</a:t>
            </a:r>
            <a:r>
              <a:rPr lang="ja-JP" altLang="en-US" sz="1400" dirty="0">
                <a:latin typeface="Meiryo UI" panose="020B0604030504040204" pitchFamily="50" charset="-128"/>
                <a:ea typeface="Meiryo UI" panose="020B0604030504040204" pitchFamily="50" charset="-128"/>
              </a:rPr>
              <a:t>。</a:t>
            </a:r>
            <a:endParaRPr lang="en-US" altLang="ja-JP" sz="1400" dirty="0">
              <a:latin typeface="Meiryo UI" panose="020B0604030504040204" pitchFamily="50" charset="-128"/>
              <a:ea typeface="Meiryo UI" panose="020B0604030504040204" pitchFamily="50" charset="-128"/>
              <a:cs typeface="Calibri"/>
            </a:endParaRPr>
          </a:p>
          <a:p>
            <a:pPr>
              <a:spcBef>
                <a:spcPts val="500"/>
              </a:spcBef>
              <a:spcAft>
                <a:spcPts val="500"/>
              </a:spcAft>
            </a:pPr>
            <a:r>
              <a:rPr lang="en-US" altLang="ja-JP" sz="1400" dirty="0">
                <a:latin typeface="Meiryo UI" panose="020B0604030504040204" pitchFamily="50" charset="-128"/>
                <a:ea typeface="Meiryo UI" panose="020B0604030504040204" pitchFamily="50" charset="-128"/>
              </a:rPr>
              <a:t>5. </a:t>
            </a: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提出するレポートには、この表紙ページは付けないでください。</a:t>
            </a:r>
            <a:endParaRPr lang="en-US" altLang="ja-JP" sz="1400" b="1" dirty="0">
              <a:latin typeface="Meiryo UI" panose="020B0604030504040204" pitchFamily="50" charset="-128"/>
              <a:ea typeface="Meiryo UI" panose="020B0604030504040204" pitchFamily="50" charset="-128"/>
              <a:cs typeface="Calibri"/>
            </a:endParaRPr>
          </a:p>
          <a:p>
            <a:pPr marL="363538" indent="-363538">
              <a:spcBef>
                <a:spcPts val="500"/>
              </a:spcBef>
              <a:spcAft>
                <a:spcPts val="500"/>
              </a:spcAft>
            </a:pPr>
            <a:r>
              <a:rPr lang="en-US" altLang="ja-JP" sz="1400" dirty="0">
                <a:latin typeface="Meiryo UI" panose="020B0604030504040204" pitchFamily="50" charset="-128"/>
                <a:ea typeface="Meiryo UI" panose="020B0604030504040204" pitchFamily="50" charset="-128"/>
              </a:rPr>
              <a:t>6. </a:t>
            </a:r>
            <a:r>
              <a:rPr lang="ja-JP" altLang="en-US" sz="1400" dirty="0">
                <a:latin typeface="Meiryo UI" panose="020B0604030504040204" pitchFamily="50" charset="-128"/>
                <a:ea typeface="Meiryo UI" panose="020B0604030504040204" pitchFamily="50" charset="-128"/>
              </a:rPr>
              <a:t>　</a:t>
            </a:r>
            <a:r>
              <a:rPr lang="ja-JP" altLang="en-US" sz="1400" b="1" dirty="0">
                <a:latin typeface="Meiryo UI" panose="020B0604030504040204" pitchFamily="50" charset="-128"/>
                <a:ea typeface="Meiryo UI" panose="020B0604030504040204" pitchFamily="50" charset="-128"/>
              </a:rPr>
              <a:t>募集要項の「レポート提出要項」に記載のある上限枚数（表紙、「基礎学習」部分を含めＡ４用紙</a:t>
            </a:r>
            <a:r>
              <a:rPr lang="en-US" altLang="ja-JP" sz="1400" b="1" dirty="0">
                <a:latin typeface="Meiryo UI" panose="020B0604030504040204" pitchFamily="50" charset="-128"/>
                <a:ea typeface="Meiryo UI" panose="020B0604030504040204" pitchFamily="50" charset="-128"/>
              </a:rPr>
              <a:t>30</a:t>
            </a:r>
            <a:r>
              <a:rPr lang="ja-JP" altLang="en-US" sz="1400" b="1" dirty="0">
                <a:latin typeface="Meiryo UI" panose="020B0604030504040204" pitchFamily="50" charset="-128"/>
                <a:ea typeface="Meiryo UI" panose="020B0604030504040204" pitchFamily="50" charset="-128"/>
              </a:rPr>
              <a:t>ページ以内）を必ず守ってレポートを作成してください。枚数をオーバーしたレポートは審査の対象外</a:t>
            </a:r>
            <a:r>
              <a:rPr lang="ja-JP" altLang="en-US" sz="1400" dirty="0">
                <a:latin typeface="Meiryo UI" panose="020B0604030504040204" pitchFamily="50" charset="-128"/>
                <a:ea typeface="Meiryo UI" panose="020B0604030504040204" pitchFamily="50" charset="-128"/>
              </a:rPr>
              <a:t>となります。　</a:t>
            </a:r>
            <a:endParaRPr lang="en-US" altLang="ja-JP" sz="1400" dirty="0">
              <a:latin typeface="Meiryo UI" panose="020B0604030504040204" pitchFamily="50" charset="-128"/>
              <a:ea typeface="Meiryo UI" panose="020B0604030504040204" pitchFamily="50" charset="-128"/>
              <a:cs typeface="Calibri"/>
            </a:endParaRPr>
          </a:p>
          <a:p>
            <a:pPr marL="363538" indent="-363538">
              <a:spcBef>
                <a:spcPts val="500"/>
              </a:spcBef>
              <a:spcAft>
                <a:spcPts val="500"/>
              </a:spcAft>
            </a:pPr>
            <a:r>
              <a:rPr lang="en-US" altLang="ja-JP" sz="1400" dirty="0">
                <a:latin typeface="Meiryo UI" panose="020B0604030504040204" pitchFamily="50" charset="-128"/>
                <a:ea typeface="Meiryo UI" panose="020B0604030504040204" pitchFamily="50" charset="-128"/>
              </a:rPr>
              <a:t>7. </a:t>
            </a:r>
            <a:r>
              <a:rPr lang="ja-JP" altLang="en-US" sz="1400" dirty="0">
                <a:latin typeface="Meiryo UI" panose="020B0604030504040204" pitchFamily="50" charset="-128"/>
                <a:ea typeface="Meiryo UI" panose="020B0604030504040204" pitchFamily="50" charset="-128"/>
              </a:rPr>
              <a:t>　「</a:t>
            </a:r>
            <a:r>
              <a:rPr lang="en-US" altLang="ja-JP" sz="1400" dirty="0" err="1">
                <a:latin typeface="Meiryo UI" panose="020B0604030504040204" pitchFamily="50" charset="-128"/>
                <a:ea typeface="Meiryo UI" panose="020B0604030504040204" pitchFamily="50" charset="-128"/>
              </a:rPr>
              <a:t>man@bow</a:t>
            </a:r>
            <a:r>
              <a:rPr lang="ja-JP" altLang="en-US" sz="1400" dirty="0">
                <a:latin typeface="Meiryo UI" panose="020B0604030504040204" pitchFamily="50" charset="-128"/>
                <a:ea typeface="Meiryo UI" panose="020B0604030504040204" pitchFamily="50" charset="-128"/>
              </a:rPr>
              <a:t>」に掲載している「レポート作成Ｑ＆Ａ」に、これまで寄せられた主な質問に対する回答を記載してありますので、参考にしてください。</a:t>
            </a:r>
            <a:endParaRPr lang="en-US" altLang="ja-JP" sz="1400" dirty="0">
              <a:latin typeface="Meiryo UI" panose="020B0604030504040204" pitchFamily="50" charset="-128"/>
              <a:ea typeface="Meiryo UI" panose="020B0604030504040204" pitchFamily="50" charset="-128"/>
            </a:endParaRPr>
          </a:p>
          <a:p>
            <a:pPr>
              <a:spcBef>
                <a:spcPts val="500"/>
              </a:spcBef>
              <a:spcAft>
                <a:spcPts val="500"/>
              </a:spcAft>
            </a:pPr>
            <a:endParaRPr lang="en-US" altLang="ja-JP" sz="1400" dirty="0">
              <a:latin typeface="Meiryo UI" panose="020B0604030504040204" pitchFamily="50" charset="-128"/>
              <a:ea typeface="Meiryo UI" panose="020B0604030504040204" pitchFamily="50" charset="-128"/>
              <a:cs typeface="Calibri"/>
            </a:endParaRPr>
          </a:p>
          <a:p>
            <a:pPr>
              <a:spcBef>
                <a:spcPts val="500"/>
              </a:spcBef>
              <a:spcAft>
                <a:spcPts val="500"/>
              </a:spcAft>
            </a:pPr>
            <a:endParaRPr lang="en-US" altLang="ja-JP" sz="1400" dirty="0">
              <a:latin typeface="Meiryo UI" panose="020B0604030504040204" pitchFamily="50" charset="-128"/>
              <a:ea typeface="Meiryo UI" panose="020B0604030504040204" pitchFamily="50" charset="-128"/>
              <a:cs typeface="Calibri"/>
            </a:endParaRPr>
          </a:p>
        </p:txBody>
      </p:sp>
      <p:sp>
        <p:nvSpPr>
          <p:cNvPr id="8" name="サブタイトル 2">
            <a:extLst>
              <a:ext uri="{FF2B5EF4-FFF2-40B4-BE49-F238E27FC236}">
                <a16:creationId xmlns:a16="http://schemas.microsoft.com/office/drawing/2014/main" id="{9F289EFD-A955-46C9-AE2F-4863CCAD631D}"/>
              </a:ext>
            </a:extLst>
          </p:cNvPr>
          <p:cNvSpPr txBox="1">
            <a:spLocks/>
          </p:cNvSpPr>
          <p:nvPr/>
        </p:nvSpPr>
        <p:spPr>
          <a:xfrm>
            <a:off x="764907" y="821021"/>
            <a:ext cx="5277172" cy="336472"/>
          </a:xfrm>
          <a:prstGeom prst="rect">
            <a:avLst/>
          </a:prstGeom>
        </p:spPr>
        <p:txBody>
          <a:bodyPr vert="horz" lIns="91440" tIns="45720" rIns="91440" bIns="45720" rtlCol="0" anchor="t">
            <a:noAutofit/>
          </a:bodyPr>
          <a:lstStyle>
            <a:lvl1pPr marL="0" indent="0" algn="r" defTabSz="457200" rtl="0" eaLnBrk="1" latinLnBrk="0" hangingPunct="1">
              <a:spcBef>
                <a:spcPts val="0"/>
              </a:spcBef>
              <a:spcAft>
                <a:spcPts val="1000"/>
              </a:spcAft>
              <a:buClr>
                <a:schemeClr val="tx1"/>
              </a:buClr>
              <a:buSzPct val="100000"/>
              <a:buFont typeface="Arial"/>
              <a:buNone/>
              <a:defRPr sz="1246" kern="1200" cap="all">
                <a:solidFill>
                  <a:schemeClr val="tx1"/>
                </a:solidFill>
                <a:effectLst/>
                <a:latin typeface="+mn-lt"/>
                <a:ea typeface="+mn-ea"/>
                <a:cs typeface="+mn-cs"/>
              </a:defRPr>
            </a:lvl1pPr>
            <a:lvl2pPr marL="316520" indent="0" algn="ctr" defTabSz="457200" rtl="0" eaLnBrk="1" latinLnBrk="0" hangingPunct="1">
              <a:spcBef>
                <a:spcPts val="0"/>
              </a:spcBef>
              <a:spcAft>
                <a:spcPts val="1000"/>
              </a:spcAft>
              <a:buClr>
                <a:schemeClr val="tx1"/>
              </a:buClr>
              <a:buSzPct val="100000"/>
              <a:buFont typeface="Arial"/>
              <a:buNone/>
              <a:defRPr sz="1600" kern="1200" cap="none">
                <a:solidFill>
                  <a:schemeClr val="tx1">
                    <a:tint val="75000"/>
                  </a:schemeClr>
                </a:solidFill>
                <a:effectLst/>
                <a:latin typeface="+mn-lt"/>
                <a:ea typeface="+mn-ea"/>
                <a:cs typeface="+mn-cs"/>
              </a:defRPr>
            </a:lvl2pPr>
            <a:lvl3pPr marL="633039" indent="0" algn="ctr" defTabSz="457200" rtl="0" eaLnBrk="1" latinLnBrk="0" hangingPunct="1">
              <a:spcBef>
                <a:spcPts val="0"/>
              </a:spcBef>
              <a:spcAft>
                <a:spcPts val="1000"/>
              </a:spcAft>
              <a:buClr>
                <a:schemeClr val="tx1"/>
              </a:buClr>
              <a:buSzPct val="100000"/>
              <a:buFont typeface="Arial"/>
              <a:buNone/>
              <a:defRPr sz="1400" kern="1200" cap="none">
                <a:solidFill>
                  <a:schemeClr val="tx1">
                    <a:tint val="75000"/>
                  </a:schemeClr>
                </a:solidFill>
                <a:effectLst/>
                <a:latin typeface="+mn-lt"/>
                <a:ea typeface="+mn-ea"/>
                <a:cs typeface="+mn-cs"/>
              </a:defRPr>
            </a:lvl3pPr>
            <a:lvl4pPr marL="949559"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4pPr>
            <a:lvl5pPr marL="1266078"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5pPr>
            <a:lvl6pPr marL="1582598"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6pPr>
            <a:lvl7pPr marL="1899117"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7pPr>
            <a:lvl8pPr marL="2215637"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8pPr>
            <a:lvl9pPr marL="2532156" indent="0" algn="ctr" defTabSz="457200" rtl="0" eaLnBrk="1" latinLnBrk="0" hangingPunct="1">
              <a:spcBef>
                <a:spcPts val="0"/>
              </a:spcBef>
              <a:spcAft>
                <a:spcPts val="1000"/>
              </a:spcAft>
              <a:buClr>
                <a:schemeClr val="tx1"/>
              </a:buClr>
              <a:buSzPct val="100000"/>
              <a:buFont typeface="Arial"/>
              <a:buNone/>
              <a:defRPr sz="1200" kern="1200" cap="none">
                <a:solidFill>
                  <a:schemeClr val="tx1">
                    <a:tint val="75000"/>
                  </a:schemeClr>
                </a:solidFill>
                <a:effectLst/>
                <a:latin typeface="+mn-lt"/>
                <a:ea typeface="+mn-ea"/>
                <a:cs typeface="+mn-cs"/>
              </a:defRPr>
            </a:lvl9pPr>
          </a:lstStyle>
          <a:p>
            <a:pPr algn="ctr">
              <a:spcAft>
                <a:spcPts val="500"/>
              </a:spcAft>
            </a:pPr>
            <a:r>
              <a:rPr kumimoji="0" lang="ja-JP" altLang="en-US" sz="1800" b="1" dirty="0">
                <a:latin typeface="Meiryo UI" panose="020B0604030504040204" pitchFamily="50" charset="-128"/>
                <a:ea typeface="Meiryo UI" panose="020B0604030504040204" pitchFamily="50" charset="-128"/>
                <a:cs typeface="Calibri" panose="020F0502020204030204"/>
              </a:rPr>
              <a:t>第</a:t>
            </a:r>
            <a:r>
              <a:rPr kumimoji="0" lang="en-US" altLang="ja-JP" sz="1800" b="1" dirty="0">
                <a:latin typeface="Meiryo UI" panose="020B0604030504040204" pitchFamily="50" charset="-128"/>
                <a:ea typeface="Meiryo UI" panose="020B0604030504040204" pitchFamily="50" charset="-128"/>
                <a:cs typeface="Calibri" panose="020F0502020204030204"/>
              </a:rPr>
              <a:t>26</a:t>
            </a:r>
            <a:r>
              <a:rPr kumimoji="0" lang="ja-JP" altLang="en-US" sz="1800" b="1" dirty="0">
                <a:latin typeface="Meiryo UI" panose="020B0604030504040204" pitchFamily="50" charset="-128"/>
                <a:ea typeface="Meiryo UI" panose="020B0604030504040204" pitchFamily="50" charset="-128"/>
                <a:cs typeface="Calibri" panose="020F0502020204030204"/>
              </a:rPr>
              <a:t>回</a:t>
            </a:r>
            <a:endParaRPr kumimoji="0" lang="ja-JP" sz="1800" b="1" dirty="0">
              <a:latin typeface="Meiryo UI" panose="020B0604030504040204" pitchFamily="50" charset="-128"/>
              <a:ea typeface="Meiryo UI" panose="020B0604030504040204" pitchFamily="50" charset="-128"/>
              <a:cs typeface="Calibri" panose="020F0502020204030204"/>
            </a:endParaRPr>
          </a:p>
        </p:txBody>
      </p:sp>
    </p:spTree>
    <p:extLst>
      <p:ext uri="{BB962C8B-B14F-4D97-AF65-F5344CB8AC3E}">
        <p14:creationId xmlns:p14="http://schemas.microsoft.com/office/powerpoint/2010/main" val="21283802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2BCF23EC-FB88-46E7-8900-C8E5DA75B00C}"/>
              </a:ext>
            </a:extLst>
          </p:cNvPr>
          <p:cNvSpPr txBox="1"/>
          <p:nvPr/>
        </p:nvSpPr>
        <p:spPr>
          <a:xfrm>
            <a:off x="311990" y="6954512"/>
            <a:ext cx="6166916" cy="276999"/>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altLang="ja-JP" sz="1200" dirty="0">
                <a:latin typeface="Meiryo UI" panose="020B0604030504040204" pitchFamily="50" charset="-128"/>
                <a:ea typeface="Meiryo UI" panose="020B0604030504040204" pitchFamily="50" charset="-128"/>
                <a:cs typeface="+mn-lt"/>
              </a:rPr>
              <a:t>【</a:t>
            </a:r>
            <a:r>
              <a:rPr lang="ja-JP" altLang="en-US" sz="1200" dirty="0">
                <a:latin typeface="Meiryo UI" panose="020B0604030504040204" pitchFamily="50" charset="-128"/>
                <a:ea typeface="Meiryo UI" panose="020B0604030504040204" pitchFamily="50" charset="-128"/>
                <a:cs typeface="+mn-lt"/>
              </a:rPr>
              <a:t>３－３</a:t>
            </a:r>
            <a:r>
              <a:rPr lang="en-US" altLang="ja-JP" sz="1200" dirty="0">
                <a:latin typeface="Meiryo UI" panose="020B0604030504040204" pitchFamily="50" charset="-128"/>
                <a:ea typeface="Meiryo UI" panose="020B0604030504040204" pitchFamily="50" charset="-128"/>
                <a:cs typeface="+mn-lt"/>
              </a:rPr>
              <a:t>】</a:t>
            </a:r>
            <a:r>
              <a:rPr lang="ja-JP" altLang="en-US" sz="1200" dirty="0">
                <a:latin typeface="Meiryo UI" panose="020B0604030504040204" pitchFamily="50" charset="-128"/>
                <a:ea typeface="Meiryo UI" panose="020B0604030504040204" pitchFamily="50" charset="-128"/>
                <a:cs typeface="+mn-lt"/>
              </a:rPr>
              <a:t>ポートフォリオを構成する各銘柄</a:t>
            </a:r>
            <a:r>
              <a:rPr lang="ja-JP" sz="1200" dirty="0">
                <a:latin typeface="Meiryo UI" panose="020B0604030504040204" pitchFamily="50" charset="-128"/>
                <a:ea typeface="Meiryo UI" panose="020B0604030504040204" pitchFamily="50" charset="-128"/>
                <a:cs typeface="+mn-lt"/>
              </a:rPr>
              <a:t>の</a:t>
            </a:r>
            <a:r>
              <a:rPr lang="ja-JP" altLang="en-US" sz="1200" dirty="0">
                <a:latin typeface="Meiryo UI" panose="020B0604030504040204" pitchFamily="50" charset="-128"/>
                <a:ea typeface="Meiryo UI" panose="020B0604030504040204" pitchFamily="50" charset="-128"/>
                <a:cs typeface="+mn-lt"/>
              </a:rPr>
              <a:t>値動きをチェックし、気付いたこ</a:t>
            </a:r>
            <a:r>
              <a:rPr lang="ja-JP" sz="1200" dirty="0">
                <a:latin typeface="Meiryo UI" panose="020B0604030504040204" pitchFamily="50" charset="-128"/>
                <a:ea typeface="Meiryo UI" panose="020B0604030504040204" pitchFamily="50" charset="-128"/>
                <a:cs typeface="+mn-lt"/>
              </a:rPr>
              <a:t>と</a:t>
            </a:r>
            <a:r>
              <a:rPr lang="ja-JP" altLang="en-US" sz="1200" dirty="0">
                <a:latin typeface="Meiryo UI" panose="020B0604030504040204" pitchFamily="50" charset="-128"/>
                <a:ea typeface="Meiryo UI" panose="020B0604030504040204" pitchFamily="50" charset="-128"/>
                <a:cs typeface="+mn-lt"/>
              </a:rPr>
              <a:t>をま</a:t>
            </a:r>
            <a:r>
              <a:rPr lang="ja-JP" sz="1200" dirty="0">
                <a:latin typeface="Meiryo UI" panose="020B0604030504040204" pitchFamily="50" charset="-128"/>
                <a:ea typeface="Meiryo UI" panose="020B0604030504040204" pitchFamily="50" charset="-128"/>
                <a:cs typeface="+mn-lt"/>
              </a:rPr>
              <a:t>と</a:t>
            </a:r>
            <a:r>
              <a:rPr lang="ja-JP" altLang="en-US" sz="1200" dirty="0">
                <a:latin typeface="Meiryo UI" panose="020B0604030504040204" pitchFamily="50" charset="-128"/>
                <a:ea typeface="Meiryo UI" panose="020B0604030504040204" pitchFamily="50" charset="-128"/>
                <a:cs typeface="+mn-lt"/>
              </a:rPr>
              <a:t>めよう。</a:t>
            </a:r>
            <a:endParaRPr lang="ja-JP" altLang="en-US" sz="1200" dirty="0">
              <a:latin typeface="Meiryo UI" panose="020B0604030504040204" pitchFamily="50" charset="-128"/>
              <a:ea typeface="Meiryo UI" panose="020B0604030504040204" pitchFamily="50" charset="-128"/>
              <a:cs typeface="Calibri"/>
            </a:endParaRPr>
          </a:p>
        </p:txBody>
      </p:sp>
      <p:sp>
        <p:nvSpPr>
          <p:cNvPr id="6" name="正方形/長方形 5">
            <a:extLst>
              <a:ext uri="{FF2B5EF4-FFF2-40B4-BE49-F238E27FC236}">
                <a16:creationId xmlns:a16="http://schemas.microsoft.com/office/drawing/2014/main" id="{B17DC2D4-F474-4E35-93DC-DEEE20D23E3D}"/>
              </a:ext>
            </a:extLst>
          </p:cNvPr>
          <p:cNvSpPr/>
          <p:nvPr/>
        </p:nvSpPr>
        <p:spPr>
          <a:xfrm>
            <a:off x="311990" y="7267128"/>
            <a:ext cx="6166916" cy="2361778"/>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7" name="テキスト ボックス 6">
            <a:extLst>
              <a:ext uri="{FF2B5EF4-FFF2-40B4-BE49-F238E27FC236}">
                <a16:creationId xmlns:a16="http://schemas.microsoft.com/office/drawing/2014/main" id="{D9E44731-DB20-4D37-8823-693ED34C7A19}"/>
              </a:ext>
            </a:extLst>
          </p:cNvPr>
          <p:cNvSpPr txBox="1"/>
          <p:nvPr/>
        </p:nvSpPr>
        <p:spPr>
          <a:xfrm>
            <a:off x="317327" y="542375"/>
            <a:ext cx="6166916" cy="64633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ja-JP" sz="1200" dirty="0">
                <a:latin typeface="Meiryo UI" panose="020B0604030504040204" pitchFamily="50" charset="-128"/>
                <a:ea typeface="Meiryo UI" panose="020B0604030504040204" pitchFamily="50" charset="-128"/>
                <a:cs typeface="+mn-lt"/>
              </a:rPr>
              <a:t>【３－２</a:t>
            </a:r>
            <a:r>
              <a:rPr lang="en-US" altLang="ja-JP" sz="1200" dirty="0">
                <a:latin typeface="Meiryo UI" panose="020B0604030504040204" pitchFamily="50" charset="-128"/>
                <a:ea typeface="Meiryo UI" panose="020B0604030504040204" pitchFamily="50" charset="-128"/>
                <a:cs typeface="+mn-lt"/>
              </a:rPr>
              <a:t>】</a:t>
            </a:r>
            <a:r>
              <a:rPr lang="ja-JP" altLang="en-US" sz="1200" dirty="0">
                <a:latin typeface="Meiryo UI" panose="020B0604030504040204" pitchFamily="50" charset="-128"/>
                <a:ea typeface="Meiryo UI" panose="020B0604030504040204" pitchFamily="50" charset="-128"/>
                <a:cs typeface="+mn-lt"/>
              </a:rPr>
              <a:t>３</a:t>
            </a:r>
            <a:r>
              <a:rPr lang="ja-JP" sz="1200" dirty="0">
                <a:latin typeface="Meiryo UI" panose="020B0604030504040204" pitchFamily="50" charset="-128"/>
                <a:ea typeface="Meiryo UI" panose="020B0604030504040204" pitchFamily="50" charset="-128"/>
                <a:cs typeface="+mn-lt"/>
              </a:rPr>
              <a:t>－１</a:t>
            </a:r>
            <a:r>
              <a:rPr lang="ja-JP" altLang="en-US" sz="1200" dirty="0">
                <a:latin typeface="Meiryo UI" panose="020B0604030504040204" pitchFamily="50" charset="-128"/>
                <a:ea typeface="Meiryo UI" panose="020B0604030504040204" pitchFamily="50" charset="-128"/>
                <a:cs typeface="+mn-lt"/>
              </a:rPr>
              <a:t>のスクリーニングによって決定し</a:t>
            </a:r>
            <a:r>
              <a:rPr lang="ja-JP" sz="1200" dirty="0">
                <a:latin typeface="Meiryo UI" panose="020B0604030504040204" pitchFamily="50" charset="-128"/>
                <a:ea typeface="Meiryo UI" panose="020B0604030504040204" pitchFamily="50" charset="-128"/>
                <a:cs typeface="+mn-lt"/>
              </a:rPr>
              <a:t>た</a:t>
            </a:r>
            <a:r>
              <a:rPr lang="ja-JP" altLang="en-US" sz="1200" dirty="0">
                <a:latin typeface="Meiryo UI" panose="020B0604030504040204" pitchFamily="50" charset="-128"/>
                <a:ea typeface="Meiryo UI" panose="020B0604030504040204" pitchFamily="50" charset="-128"/>
                <a:cs typeface="+mn-lt"/>
              </a:rPr>
              <a:t>具体的</a:t>
            </a:r>
            <a:r>
              <a:rPr lang="ja-JP" sz="1200" dirty="0">
                <a:latin typeface="Meiryo UI" panose="020B0604030504040204" pitchFamily="50" charset="-128"/>
                <a:ea typeface="Meiryo UI" panose="020B0604030504040204" pitchFamily="50" charset="-128"/>
                <a:cs typeface="+mn-lt"/>
              </a:rPr>
              <a:t>な</a:t>
            </a:r>
            <a:r>
              <a:rPr lang="ja-JP" altLang="en-US" sz="1200" dirty="0">
                <a:latin typeface="Meiryo UI" panose="020B0604030504040204" pitchFamily="50" charset="-128"/>
                <a:ea typeface="Meiryo UI" panose="020B0604030504040204" pitchFamily="50" charset="-128"/>
                <a:cs typeface="+mn-lt"/>
              </a:rPr>
              <a:t>投資先企業</a:t>
            </a:r>
            <a:r>
              <a:rPr lang="ja-JP" sz="1200" dirty="0">
                <a:latin typeface="Meiryo UI" panose="020B0604030504040204" pitchFamily="50" charset="-128"/>
                <a:ea typeface="Meiryo UI" panose="020B0604030504040204" pitchFamily="50" charset="-128"/>
                <a:cs typeface="+mn-lt"/>
              </a:rPr>
              <a:t>を</a:t>
            </a:r>
            <a:r>
              <a:rPr lang="ja-JP" altLang="en-US" sz="1200" dirty="0">
                <a:latin typeface="Meiryo UI" panose="020B0604030504040204" pitchFamily="50" charset="-128"/>
                <a:ea typeface="Meiryo UI" panose="020B0604030504040204" pitchFamily="50" charset="-128"/>
                <a:cs typeface="+mn-lt"/>
              </a:rPr>
              <a:t>以下の表</a:t>
            </a:r>
            <a:r>
              <a:rPr lang="ja-JP" sz="1200" dirty="0">
                <a:latin typeface="Meiryo UI" panose="020B0604030504040204" pitchFamily="50" charset="-128"/>
                <a:ea typeface="Meiryo UI" panose="020B0604030504040204" pitchFamily="50" charset="-128"/>
                <a:cs typeface="+mn-lt"/>
              </a:rPr>
              <a:t>にまとめよう（500万円分の仮想資金で10銘柄以上、最大2</a:t>
            </a:r>
            <a:r>
              <a:rPr lang="en-US" altLang="ja-JP" sz="1200" dirty="0">
                <a:latin typeface="Meiryo UI" panose="020B0604030504040204" pitchFamily="50" charset="-128"/>
                <a:ea typeface="Meiryo UI" panose="020B0604030504040204" pitchFamily="50" charset="-128"/>
                <a:cs typeface="+mn-lt"/>
              </a:rPr>
              <a:t>0</a:t>
            </a:r>
            <a:r>
              <a:rPr lang="ja-JP" sz="1200" dirty="0">
                <a:latin typeface="Meiryo UI" panose="020B0604030504040204" pitchFamily="50" charset="-128"/>
                <a:ea typeface="Meiryo UI" panose="020B0604030504040204" pitchFamily="50" charset="-128"/>
                <a:cs typeface="+mn-lt"/>
              </a:rPr>
              <a:t>銘柄</a:t>
            </a:r>
            <a:r>
              <a:rPr lang="ja-JP" altLang="en-US" sz="1200" dirty="0">
                <a:latin typeface="Meiryo UI" panose="020B0604030504040204" pitchFamily="50" charset="-128"/>
                <a:ea typeface="Meiryo UI" panose="020B0604030504040204" pitchFamily="50" charset="-128"/>
                <a:cs typeface="+mn-lt"/>
              </a:rPr>
              <a:t>）。そ</a:t>
            </a:r>
            <a:r>
              <a:rPr lang="ja-JP" sz="1200" dirty="0">
                <a:latin typeface="Meiryo UI" panose="020B0604030504040204" pitchFamily="50" charset="-128"/>
                <a:ea typeface="Meiryo UI" panose="020B0604030504040204" pitchFamily="50" charset="-128"/>
                <a:cs typeface="+mn-lt"/>
              </a:rPr>
              <a:t>して、</a:t>
            </a:r>
            <a:r>
              <a:rPr lang="ja-JP" altLang="en-US" sz="1200" dirty="0">
                <a:latin typeface="Meiryo UI" panose="020B0604030504040204" pitchFamily="50" charset="-128"/>
                <a:ea typeface="Meiryo UI" panose="020B0604030504040204" pitchFamily="50" charset="-128"/>
                <a:cs typeface="+mn-lt"/>
              </a:rPr>
              <a:t>組</a:t>
            </a:r>
            <a:r>
              <a:rPr lang="ja-JP" sz="1200" dirty="0">
                <a:latin typeface="Meiryo UI" panose="020B0604030504040204" pitchFamily="50" charset="-128"/>
                <a:ea typeface="Meiryo UI" panose="020B0604030504040204" pitchFamily="50" charset="-128"/>
                <a:cs typeface="+mn-lt"/>
              </a:rPr>
              <a:t>み上げたポートフ</a:t>
            </a:r>
            <a:r>
              <a:rPr lang="ja-JP" altLang="en-US" sz="1200" dirty="0">
                <a:latin typeface="Meiryo UI" panose="020B0604030504040204" pitchFamily="50" charset="-128"/>
                <a:ea typeface="Meiryo UI" panose="020B0604030504040204" pitchFamily="50" charset="-128"/>
                <a:cs typeface="+mn-lt"/>
              </a:rPr>
              <a:t>ォ</a:t>
            </a:r>
            <a:r>
              <a:rPr lang="ja-JP" sz="1200" dirty="0">
                <a:latin typeface="Meiryo UI" panose="020B0604030504040204" pitchFamily="50" charset="-128"/>
                <a:ea typeface="Meiryo UI" panose="020B0604030504040204" pitchFamily="50" charset="-128"/>
                <a:cs typeface="+mn-lt"/>
              </a:rPr>
              <a:t>リ</a:t>
            </a:r>
            <a:r>
              <a:rPr lang="ja-JP" altLang="en-US" sz="1200" dirty="0">
                <a:latin typeface="Meiryo UI" panose="020B0604030504040204" pitchFamily="50" charset="-128"/>
                <a:ea typeface="Meiryo UI" panose="020B0604030504040204" pitchFamily="50" charset="-128"/>
                <a:cs typeface="+mn-lt"/>
              </a:rPr>
              <a:t>オ</a:t>
            </a:r>
            <a:r>
              <a:rPr lang="ja-JP" sz="1200" dirty="0">
                <a:latin typeface="Meiryo UI" panose="020B0604030504040204" pitchFamily="50" charset="-128"/>
                <a:ea typeface="Meiryo UI" panose="020B0604030504040204" pitchFamily="50" charset="-128"/>
                <a:cs typeface="+mn-lt"/>
              </a:rPr>
              <a:t>（ファ</a:t>
            </a:r>
            <a:r>
              <a:rPr lang="ja-JP" altLang="en-US" sz="1200" dirty="0">
                <a:latin typeface="Meiryo UI" panose="020B0604030504040204" pitchFamily="50" charset="-128"/>
                <a:ea typeface="Meiryo UI" panose="020B0604030504040204" pitchFamily="50" charset="-128"/>
                <a:cs typeface="+mn-lt"/>
              </a:rPr>
              <a:t>ンド）</a:t>
            </a:r>
            <a:r>
              <a:rPr lang="ja-JP" sz="1200" dirty="0">
                <a:latin typeface="Meiryo UI" panose="020B0604030504040204" pitchFamily="50" charset="-128"/>
                <a:ea typeface="Meiryo UI" panose="020B0604030504040204" pitchFamily="50" charset="-128"/>
                <a:cs typeface="+mn-lt"/>
              </a:rPr>
              <a:t>に</a:t>
            </a:r>
            <a:r>
              <a:rPr lang="ja-JP" altLang="en-US" sz="1200" dirty="0">
                <a:latin typeface="Meiryo UI" panose="020B0604030504040204" pitchFamily="50" charset="-128"/>
                <a:ea typeface="Meiryo UI" panose="020B0604030504040204" pitchFamily="50" charset="-128"/>
                <a:cs typeface="+mn-lt"/>
              </a:rPr>
              <a:t>名前</a:t>
            </a:r>
            <a:r>
              <a:rPr lang="ja-JP" sz="1200" dirty="0">
                <a:latin typeface="Meiryo UI" panose="020B0604030504040204" pitchFamily="50" charset="-128"/>
                <a:ea typeface="Meiryo UI" panose="020B0604030504040204" pitchFamily="50" charset="-128"/>
                <a:cs typeface="+mn-lt"/>
              </a:rPr>
              <a:t>を</a:t>
            </a:r>
            <a:r>
              <a:rPr lang="ja-JP" altLang="en-US" sz="1200" dirty="0">
                <a:latin typeface="Meiryo UI" panose="020B0604030504040204" pitchFamily="50" charset="-128"/>
                <a:ea typeface="Meiryo UI" panose="020B0604030504040204" pitchFamily="50" charset="-128"/>
                <a:cs typeface="+mn-lt"/>
              </a:rPr>
              <a:t>付</a:t>
            </a:r>
            <a:r>
              <a:rPr lang="ja-JP" sz="1200" dirty="0">
                <a:latin typeface="Meiryo UI" panose="020B0604030504040204" pitchFamily="50" charset="-128"/>
                <a:ea typeface="Meiryo UI" panose="020B0604030504040204" pitchFamily="50" charset="-128"/>
                <a:cs typeface="+mn-lt"/>
              </a:rPr>
              <a:t>けてみよう。</a:t>
            </a:r>
            <a:endParaRPr lang="ja-JP" altLang="en-US" dirty="0">
              <a:latin typeface="Meiryo UI" panose="020B0604030504040204" pitchFamily="50" charset="-128"/>
              <a:ea typeface="Meiryo UI" panose="020B0604030504040204" pitchFamily="50" charset="-128"/>
              <a:cs typeface="+mn-lt"/>
            </a:endParaRPr>
          </a:p>
        </p:txBody>
      </p:sp>
      <p:sp>
        <p:nvSpPr>
          <p:cNvPr id="8" name="テキスト ボックス 7">
            <a:extLst>
              <a:ext uri="{FF2B5EF4-FFF2-40B4-BE49-F238E27FC236}">
                <a16:creationId xmlns:a16="http://schemas.microsoft.com/office/drawing/2014/main" id="{2C9B7676-4762-42D0-9EFA-8D1AFE685A61}"/>
              </a:ext>
            </a:extLst>
          </p:cNvPr>
          <p:cNvSpPr txBox="1"/>
          <p:nvPr/>
        </p:nvSpPr>
        <p:spPr>
          <a:xfrm>
            <a:off x="311990" y="1263896"/>
            <a:ext cx="6166916" cy="461665"/>
          </a:xfrm>
          <a:prstGeom prst="rect">
            <a:avLst/>
          </a:prstGeom>
          <a:noFill/>
          <a:ln>
            <a:solidFill>
              <a:schemeClr val="bg1">
                <a:lumMod val="50000"/>
              </a:schemeClr>
            </a:solid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1200" b="1" dirty="0">
                <a:latin typeface="Meiryo UI" panose="020B0604030504040204" pitchFamily="50" charset="-128"/>
                <a:ea typeface="Meiryo UI" panose="020B0604030504040204" pitchFamily="50" charset="-128"/>
              </a:rPr>
              <a:t>ポートフォリオ（ファンド）名   </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　</a:t>
            </a:r>
            <a:endParaRPr lang="en-US" altLang="ja-JP" sz="1200" b="1" dirty="0">
              <a:latin typeface="Meiryo UI" panose="020B0604030504040204" pitchFamily="50" charset="-128"/>
              <a:ea typeface="Meiryo UI" panose="020B0604030504040204" pitchFamily="50" charset="-128"/>
            </a:endParaRPr>
          </a:p>
          <a:p>
            <a:endParaRPr lang="ja-JP" altLang="en-US" sz="1200" u="sng" dirty="0">
              <a:latin typeface="Meiryo UI" panose="020B0604030504040204" pitchFamily="50" charset="-128"/>
              <a:ea typeface="Meiryo UI" panose="020B0604030504040204" pitchFamily="50" charset="-128"/>
            </a:endParaRPr>
          </a:p>
        </p:txBody>
      </p:sp>
      <p:graphicFrame>
        <p:nvGraphicFramePr>
          <p:cNvPr id="9" name="表 8">
            <a:extLst>
              <a:ext uri="{FF2B5EF4-FFF2-40B4-BE49-F238E27FC236}">
                <a16:creationId xmlns:a16="http://schemas.microsoft.com/office/drawing/2014/main" id="{9192F437-FD3A-4539-8486-93B41A5B3E7D}"/>
              </a:ext>
            </a:extLst>
          </p:cNvPr>
          <p:cNvGraphicFramePr>
            <a:graphicFrameLocks noGrp="1"/>
          </p:cNvGraphicFramePr>
          <p:nvPr>
            <p:extLst>
              <p:ext uri="{D42A27DB-BD31-4B8C-83A1-F6EECF244321}">
                <p14:modId xmlns:p14="http://schemas.microsoft.com/office/powerpoint/2010/main" val="2369327138"/>
              </p:ext>
            </p:extLst>
          </p:nvPr>
        </p:nvGraphicFramePr>
        <p:xfrm>
          <a:off x="311990" y="1914890"/>
          <a:ext cx="6166916" cy="4958389"/>
        </p:xfrm>
        <a:graphic>
          <a:graphicData uri="http://schemas.openxmlformats.org/drawingml/2006/table">
            <a:tbl>
              <a:tblPr firstRow="1" bandRow="1">
                <a:tableStyleId>{5940675A-B579-460E-94D1-54222C63F5DA}</a:tableStyleId>
              </a:tblPr>
              <a:tblGrid>
                <a:gridCol w="1233385">
                  <a:extLst>
                    <a:ext uri="{9D8B030D-6E8A-4147-A177-3AD203B41FA5}">
                      <a16:colId xmlns:a16="http://schemas.microsoft.com/office/drawing/2014/main" val="3797054168"/>
                    </a:ext>
                  </a:extLst>
                </a:gridCol>
                <a:gridCol w="1437405">
                  <a:extLst>
                    <a:ext uri="{9D8B030D-6E8A-4147-A177-3AD203B41FA5}">
                      <a16:colId xmlns:a16="http://schemas.microsoft.com/office/drawing/2014/main" val="2244240116"/>
                    </a:ext>
                  </a:extLst>
                </a:gridCol>
                <a:gridCol w="1096576">
                  <a:extLst>
                    <a:ext uri="{9D8B030D-6E8A-4147-A177-3AD203B41FA5}">
                      <a16:colId xmlns:a16="http://schemas.microsoft.com/office/drawing/2014/main" val="114149603"/>
                    </a:ext>
                  </a:extLst>
                </a:gridCol>
                <a:gridCol w="1533194">
                  <a:extLst>
                    <a:ext uri="{9D8B030D-6E8A-4147-A177-3AD203B41FA5}">
                      <a16:colId xmlns:a16="http://schemas.microsoft.com/office/drawing/2014/main" val="2263877392"/>
                    </a:ext>
                  </a:extLst>
                </a:gridCol>
                <a:gridCol w="866356">
                  <a:extLst>
                    <a:ext uri="{9D8B030D-6E8A-4147-A177-3AD203B41FA5}">
                      <a16:colId xmlns:a16="http://schemas.microsoft.com/office/drawing/2014/main" val="2423052032"/>
                    </a:ext>
                  </a:extLst>
                </a:gridCol>
              </a:tblGrid>
              <a:tr h="417704">
                <a:tc>
                  <a:txBody>
                    <a:bodyPr/>
                    <a:lstStyle/>
                    <a:p>
                      <a:pPr lvl="0" algn="ctr">
                        <a:lnSpc>
                          <a:spcPct val="100000"/>
                        </a:lnSpc>
                        <a:spcBef>
                          <a:spcPts val="0"/>
                        </a:spcBef>
                        <a:spcAft>
                          <a:spcPts val="0"/>
                        </a:spcAft>
                        <a:buNone/>
                      </a:pPr>
                      <a:r>
                        <a:rPr lang="ja-JP" sz="1200" b="0" u="none" strike="noStrike" noProof="0" dirty="0">
                          <a:solidFill>
                            <a:schemeClr val="tx1"/>
                          </a:solidFill>
                          <a:effectLst/>
                          <a:latin typeface="Meiryo UI" panose="020B0604030504040204" pitchFamily="50" charset="-128"/>
                          <a:ea typeface="Meiryo UI" panose="020B0604030504040204" pitchFamily="50" charset="-128"/>
                        </a:rPr>
                        <a:t>証券コード</a:t>
                      </a:r>
                      <a:endParaRPr lang="ja-JP" sz="1200" dirty="0">
                        <a:solidFill>
                          <a:schemeClr val="tx1"/>
                        </a:solidFill>
                        <a:latin typeface="Meiryo UI" panose="020B0604030504040204" pitchFamily="50" charset="-128"/>
                        <a:ea typeface="Meiryo UI" panose="020B0604030504040204" pitchFamily="50" charset="-128"/>
                      </a:endParaRPr>
                    </a:p>
                    <a:p>
                      <a:pPr lvl="0" algn="ctr">
                        <a:lnSpc>
                          <a:spcPct val="100000"/>
                        </a:lnSpc>
                        <a:spcBef>
                          <a:spcPts val="0"/>
                        </a:spcBef>
                        <a:spcAft>
                          <a:spcPts val="0"/>
                        </a:spcAft>
                        <a:buNone/>
                      </a:pPr>
                      <a:r>
                        <a:rPr lang="ja-JP" sz="1200" b="0" u="none" strike="noStrike" noProof="0" dirty="0">
                          <a:solidFill>
                            <a:schemeClr val="tx1"/>
                          </a:solidFill>
                          <a:effectLst/>
                          <a:latin typeface="Meiryo UI" panose="020B0604030504040204" pitchFamily="50" charset="-128"/>
                          <a:ea typeface="Meiryo UI" panose="020B0604030504040204" pitchFamily="50" charset="-128"/>
                        </a:rPr>
                        <a:t>銘柄コード</a:t>
                      </a:r>
                      <a:endParaRPr lang="ja-JP" sz="1200" dirty="0">
                        <a:solidFill>
                          <a:schemeClr val="tx1"/>
                        </a:solidFill>
                        <a:latin typeface="Meiryo UI" panose="020B0604030504040204" pitchFamily="50" charset="-128"/>
                        <a:ea typeface="Meiryo UI" panose="020B0604030504040204" pitchFamily="50" charset="-128"/>
                      </a:endParaRPr>
                    </a:p>
                  </a:txBody>
                  <a:tcPr marL="38100" marR="38100" marT="38100" marB="38100" anchor="ctr">
                    <a:solidFill>
                      <a:schemeClr val="bg1">
                        <a:lumMod val="85000"/>
                      </a:schemeClr>
                    </a:solidFill>
                  </a:tcPr>
                </a:tc>
                <a:tc>
                  <a:txBody>
                    <a:bodyPr/>
                    <a:lstStyle/>
                    <a:p>
                      <a:pPr lvl="0" algn="ctr">
                        <a:lnSpc>
                          <a:spcPct val="100000"/>
                        </a:lnSpc>
                        <a:spcBef>
                          <a:spcPts val="0"/>
                        </a:spcBef>
                        <a:spcAft>
                          <a:spcPts val="0"/>
                        </a:spcAft>
                        <a:buNone/>
                      </a:pPr>
                      <a:r>
                        <a:rPr lang="ja-JP" sz="1200" b="0" u="none" strike="noStrike" noProof="0" dirty="0">
                          <a:solidFill>
                            <a:schemeClr val="tx1"/>
                          </a:solidFill>
                          <a:effectLst/>
                          <a:latin typeface="Meiryo UI" panose="020B0604030504040204" pitchFamily="50" charset="-128"/>
                          <a:ea typeface="Meiryo UI" panose="020B0604030504040204" pitchFamily="50" charset="-128"/>
                        </a:rPr>
                        <a:t>企業(銘柄)名</a:t>
                      </a:r>
                      <a:endParaRPr lang="ja-JP" sz="1200" dirty="0">
                        <a:solidFill>
                          <a:schemeClr val="tx1"/>
                        </a:solidFill>
                        <a:latin typeface="Meiryo UI" panose="020B0604030504040204" pitchFamily="50" charset="-128"/>
                        <a:ea typeface="Meiryo UI" panose="020B0604030504040204" pitchFamily="50" charset="-128"/>
                      </a:endParaRPr>
                    </a:p>
                  </a:txBody>
                  <a:tcPr marL="38100" marR="38100" marT="38100" marB="38100" anchor="ctr">
                    <a:solidFill>
                      <a:schemeClr val="bg1">
                        <a:lumMod val="85000"/>
                      </a:schemeClr>
                    </a:solidFill>
                  </a:tcPr>
                </a:tc>
                <a:tc>
                  <a:txBody>
                    <a:bodyPr/>
                    <a:lstStyle/>
                    <a:p>
                      <a:pPr lvl="0" algn="ctr">
                        <a:lnSpc>
                          <a:spcPct val="100000"/>
                        </a:lnSpc>
                        <a:spcBef>
                          <a:spcPts val="0"/>
                        </a:spcBef>
                        <a:spcAft>
                          <a:spcPts val="0"/>
                        </a:spcAft>
                        <a:buNone/>
                      </a:pPr>
                      <a:r>
                        <a:rPr lang="ja-JP" sz="1200" b="0" u="none" strike="noStrike" noProof="0" dirty="0">
                          <a:solidFill>
                            <a:schemeClr val="tx1"/>
                          </a:solidFill>
                          <a:effectLst/>
                          <a:latin typeface="Meiryo UI" panose="020B0604030504040204" pitchFamily="50" charset="-128"/>
                          <a:ea typeface="Meiryo UI" panose="020B0604030504040204" pitchFamily="50" charset="-128"/>
                        </a:rPr>
                        <a:t>主要市場</a:t>
                      </a:r>
                      <a:endParaRPr lang="ja-JP" sz="1200" dirty="0">
                        <a:solidFill>
                          <a:schemeClr val="tx1"/>
                        </a:solidFill>
                        <a:latin typeface="Meiryo UI" panose="020B0604030504040204" pitchFamily="50" charset="-128"/>
                        <a:ea typeface="Meiryo UI" panose="020B0604030504040204" pitchFamily="50" charset="-128"/>
                      </a:endParaRPr>
                    </a:p>
                  </a:txBody>
                  <a:tcPr marL="38100" marR="38100" marT="38100" marB="38100" anchor="ctr">
                    <a:solidFill>
                      <a:schemeClr val="bg1">
                        <a:lumMod val="85000"/>
                      </a:schemeClr>
                    </a:solidFill>
                  </a:tcPr>
                </a:tc>
                <a:tc>
                  <a:txBody>
                    <a:bodyPr/>
                    <a:lstStyle/>
                    <a:p>
                      <a:pPr lvl="0" algn="ctr">
                        <a:lnSpc>
                          <a:spcPct val="100000"/>
                        </a:lnSpc>
                        <a:spcBef>
                          <a:spcPts val="0"/>
                        </a:spcBef>
                        <a:spcAft>
                          <a:spcPts val="0"/>
                        </a:spcAft>
                        <a:buNone/>
                      </a:pPr>
                      <a:r>
                        <a:rPr lang="ja-JP" sz="1200" b="0" u="none" strike="noStrike" noProof="0" dirty="0">
                          <a:solidFill>
                            <a:schemeClr val="tx1"/>
                          </a:solidFill>
                          <a:effectLst/>
                          <a:latin typeface="Meiryo UI" panose="020B0604030504040204" pitchFamily="50" charset="-128"/>
                          <a:ea typeface="Meiryo UI" panose="020B0604030504040204" pitchFamily="50" charset="-128"/>
                        </a:rPr>
                        <a:t>購入金額(円)</a:t>
                      </a:r>
                      <a:endParaRPr lang="ja-JP" sz="1200" dirty="0">
                        <a:solidFill>
                          <a:schemeClr val="tx1"/>
                        </a:solidFill>
                        <a:latin typeface="Meiryo UI" panose="020B0604030504040204" pitchFamily="50" charset="-128"/>
                        <a:ea typeface="Meiryo UI" panose="020B0604030504040204" pitchFamily="50" charset="-128"/>
                      </a:endParaRPr>
                    </a:p>
                  </a:txBody>
                  <a:tcPr marL="38100" marR="38100" marT="38100" marB="38100" anchor="ctr">
                    <a:solidFill>
                      <a:schemeClr val="bg1">
                        <a:lumMod val="85000"/>
                      </a:schemeClr>
                    </a:solidFill>
                  </a:tcPr>
                </a:tc>
                <a:tc>
                  <a:txBody>
                    <a:bodyPr/>
                    <a:lstStyle/>
                    <a:p>
                      <a:pPr lvl="0" algn="ctr">
                        <a:lnSpc>
                          <a:spcPct val="100000"/>
                        </a:lnSpc>
                        <a:spcBef>
                          <a:spcPts val="0"/>
                        </a:spcBef>
                        <a:spcAft>
                          <a:spcPts val="0"/>
                        </a:spcAft>
                        <a:buNone/>
                      </a:pPr>
                      <a:r>
                        <a:rPr lang="ja-JP" sz="1200" b="0" u="none" strike="noStrike" noProof="0" dirty="0">
                          <a:solidFill>
                            <a:schemeClr val="tx1"/>
                          </a:solidFill>
                          <a:effectLst/>
                          <a:latin typeface="Meiryo UI" panose="020B0604030504040204" pitchFamily="50" charset="-128"/>
                          <a:ea typeface="Meiryo UI" panose="020B0604030504040204" pitchFamily="50" charset="-128"/>
                        </a:rPr>
                        <a:t>構成比（％）</a:t>
                      </a:r>
                      <a:endParaRPr lang="ja-JP" sz="1200" dirty="0">
                        <a:solidFill>
                          <a:schemeClr val="tx1"/>
                        </a:solidFill>
                        <a:latin typeface="Meiryo UI" panose="020B0604030504040204" pitchFamily="50" charset="-128"/>
                        <a:ea typeface="Meiryo UI" panose="020B0604030504040204" pitchFamily="50" charset="-128"/>
                      </a:endParaRPr>
                    </a:p>
                  </a:txBody>
                  <a:tcPr marL="38100" marR="38100" marT="38100" marB="38100" anchor="ctr">
                    <a:solidFill>
                      <a:schemeClr val="bg1">
                        <a:lumMod val="85000"/>
                      </a:schemeClr>
                    </a:solidFill>
                  </a:tcPr>
                </a:tc>
                <a:extLst>
                  <a:ext uri="{0D108BD9-81ED-4DB2-BD59-A6C34878D82A}">
                    <a16:rowId xmlns:a16="http://schemas.microsoft.com/office/drawing/2014/main" val="1428765390"/>
                  </a:ext>
                </a:extLst>
              </a:tr>
              <a:tr h="496024">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extLst>
                  <a:ext uri="{0D108BD9-81ED-4DB2-BD59-A6C34878D82A}">
                    <a16:rowId xmlns:a16="http://schemas.microsoft.com/office/drawing/2014/main" val="4017661576"/>
                  </a:ext>
                </a:extLst>
              </a:tr>
              <a:tr h="391598">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extLst>
                  <a:ext uri="{0D108BD9-81ED-4DB2-BD59-A6C34878D82A}">
                    <a16:rowId xmlns:a16="http://schemas.microsoft.com/office/drawing/2014/main" val="2934875363"/>
                  </a:ext>
                </a:extLst>
              </a:tr>
              <a:tr h="391598">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extLst>
                  <a:ext uri="{0D108BD9-81ED-4DB2-BD59-A6C34878D82A}">
                    <a16:rowId xmlns:a16="http://schemas.microsoft.com/office/drawing/2014/main" val="1232826312"/>
                  </a:ext>
                </a:extLst>
              </a:tr>
              <a:tr h="391598">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extLst>
                  <a:ext uri="{0D108BD9-81ED-4DB2-BD59-A6C34878D82A}">
                    <a16:rowId xmlns:a16="http://schemas.microsoft.com/office/drawing/2014/main" val="2485618212"/>
                  </a:ext>
                </a:extLst>
              </a:tr>
              <a:tr h="496024">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nchor="ctr"/>
                </a:tc>
                <a:extLst>
                  <a:ext uri="{0D108BD9-81ED-4DB2-BD59-A6C34878D82A}">
                    <a16:rowId xmlns:a16="http://schemas.microsoft.com/office/drawing/2014/main" val="4050790539"/>
                  </a:ext>
                </a:extLst>
              </a:tr>
              <a:tr h="391598">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extLst>
                  <a:ext uri="{0D108BD9-81ED-4DB2-BD59-A6C34878D82A}">
                    <a16:rowId xmlns:a16="http://schemas.microsoft.com/office/drawing/2014/main" val="2332393725"/>
                  </a:ext>
                </a:extLst>
              </a:tr>
              <a:tr h="391598">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extLst>
                  <a:ext uri="{0D108BD9-81ED-4DB2-BD59-A6C34878D82A}">
                    <a16:rowId xmlns:a16="http://schemas.microsoft.com/office/drawing/2014/main" val="1272121596"/>
                  </a:ext>
                </a:extLst>
              </a:tr>
              <a:tr h="391598">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extLst>
                  <a:ext uri="{0D108BD9-81ED-4DB2-BD59-A6C34878D82A}">
                    <a16:rowId xmlns:a16="http://schemas.microsoft.com/office/drawing/2014/main" val="3635404499"/>
                  </a:ext>
                </a:extLst>
              </a:tr>
              <a:tr h="391598">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extLst>
                  <a:ext uri="{0D108BD9-81ED-4DB2-BD59-A6C34878D82A}">
                    <a16:rowId xmlns:a16="http://schemas.microsoft.com/office/drawing/2014/main" val="873445913"/>
                  </a:ext>
                </a:extLst>
              </a:tr>
              <a:tr h="391598">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nchor="ctr"/>
                </a:tc>
                <a:extLst>
                  <a:ext uri="{0D108BD9-81ED-4DB2-BD59-A6C34878D82A}">
                    <a16:rowId xmlns:a16="http://schemas.microsoft.com/office/drawing/2014/main" val="1950778552"/>
                  </a:ext>
                </a:extLst>
              </a:tr>
              <a:tr h="391597">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tc>
                <a:tc>
                  <a:txBody>
                    <a:bodyPr/>
                    <a:lstStyle/>
                    <a:p>
                      <a:pPr lvl="0" algn="l">
                        <a:buNone/>
                      </a:pP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099" marR="38099" marT="38099" marB="38099"/>
                </a:tc>
                <a:extLst>
                  <a:ext uri="{0D108BD9-81ED-4DB2-BD59-A6C34878D82A}">
                    <a16:rowId xmlns:a16="http://schemas.microsoft.com/office/drawing/2014/main" val="987639951"/>
                  </a:ext>
                </a:extLst>
              </a:tr>
            </a:tbl>
          </a:graphicData>
        </a:graphic>
      </p:graphicFrame>
    </p:spTree>
    <p:extLst>
      <p:ext uri="{BB962C8B-B14F-4D97-AF65-F5344CB8AC3E}">
        <p14:creationId xmlns:p14="http://schemas.microsoft.com/office/powerpoint/2010/main" val="295598350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 name="テキスト ボックス 33">
            <a:extLst>
              <a:ext uri="{FF2B5EF4-FFF2-40B4-BE49-F238E27FC236}">
                <a16:creationId xmlns:a16="http://schemas.microsoft.com/office/drawing/2014/main" id="{22B0803A-0073-481E-AE65-9A88185B7661}"/>
              </a:ext>
            </a:extLst>
          </p:cNvPr>
          <p:cNvSpPr txBox="1"/>
          <p:nvPr/>
        </p:nvSpPr>
        <p:spPr>
          <a:xfrm>
            <a:off x="379299" y="1115331"/>
            <a:ext cx="6099401" cy="461665"/>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ja-JP" altLang="en-US" sz="1200" dirty="0">
                <a:latin typeface="Meiryo UI" panose="020B0604030504040204" pitchFamily="50" charset="-128"/>
                <a:ea typeface="Meiryo UI" panose="020B0604030504040204" pitchFamily="50" charset="-128"/>
                <a:cs typeface="+mn-lt"/>
              </a:rPr>
              <a:t>自分たちが作成し</a:t>
            </a:r>
            <a:r>
              <a:rPr lang="ja-JP" sz="1200" dirty="0">
                <a:latin typeface="Meiryo UI" panose="020B0604030504040204" pitchFamily="50" charset="-128"/>
                <a:ea typeface="Meiryo UI" panose="020B0604030504040204" pitchFamily="50" charset="-128"/>
                <a:cs typeface="+mn-lt"/>
              </a:rPr>
              <a:t>た</a:t>
            </a:r>
            <a:r>
              <a:rPr lang="ja-JP" altLang="en-US" sz="1200" dirty="0">
                <a:latin typeface="Meiryo UI" panose="020B0604030504040204" pitchFamily="50" charset="-128"/>
                <a:ea typeface="Meiryo UI" panose="020B0604030504040204" pitchFamily="50" charset="-128"/>
                <a:cs typeface="+mn-lt"/>
              </a:rPr>
              <a:t>ポートフォリオ（ファ</a:t>
            </a:r>
            <a:r>
              <a:rPr lang="ja-JP" sz="1200" dirty="0">
                <a:latin typeface="Meiryo UI" panose="020B0604030504040204" pitchFamily="50" charset="-128"/>
                <a:ea typeface="Meiryo UI" panose="020B0604030504040204" pitchFamily="50" charset="-128"/>
                <a:cs typeface="+mn-lt"/>
              </a:rPr>
              <a:t>ン</a:t>
            </a:r>
            <a:r>
              <a:rPr lang="ja-JP" altLang="en-US" sz="1200" dirty="0">
                <a:latin typeface="Meiryo UI" panose="020B0604030504040204" pitchFamily="50" charset="-128"/>
                <a:ea typeface="Meiryo UI" panose="020B0604030504040204" pitchFamily="50" charset="-128"/>
                <a:cs typeface="+mn-lt"/>
              </a:rPr>
              <a:t>ド）</a:t>
            </a:r>
            <a:r>
              <a:rPr lang="ja-JP" sz="1200" dirty="0">
                <a:latin typeface="Meiryo UI" panose="020B0604030504040204" pitchFamily="50" charset="-128"/>
                <a:ea typeface="Meiryo UI" panose="020B0604030504040204" pitchFamily="50" charset="-128"/>
                <a:cs typeface="+mn-lt"/>
              </a:rPr>
              <a:t>への賛同者を増やすために、投資家向けにアピールしよう（大</a:t>
            </a:r>
            <a:r>
              <a:rPr lang="ja-JP" altLang="en-US" sz="1200" dirty="0">
                <a:latin typeface="Meiryo UI" panose="020B0604030504040204" pitchFamily="50" charset="-128"/>
                <a:ea typeface="Meiryo UI" panose="020B0604030504040204" pitchFamily="50" charset="-128"/>
                <a:cs typeface="+mn-lt"/>
              </a:rPr>
              <a:t>学</a:t>
            </a:r>
            <a:r>
              <a:rPr lang="ja-JP" sz="1200" dirty="0">
                <a:latin typeface="Meiryo UI" panose="020B0604030504040204" pitchFamily="50" charset="-128"/>
                <a:ea typeface="Meiryo UI" panose="020B0604030504040204" pitchFamily="50" charset="-128"/>
                <a:cs typeface="+mn-lt"/>
              </a:rPr>
              <a:t>生は、</a:t>
            </a:r>
            <a:r>
              <a:rPr lang="ja-JP" altLang="en-US" sz="1200" dirty="0">
                <a:latin typeface="Meiryo UI" panose="020B0604030504040204" pitchFamily="50" charset="-128"/>
                <a:ea typeface="Meiryo UI" panose="020B0604030504040204" pitchFamily="50" charset="-128"/>
                <a:cs typeface="+mn-lt"/>
              </a:rPr>
              <a:t>ここ</a:t>
            </a:r>
            <a:r>
              <a:rPr lang="ja-JP" sz="1200" dirty="0">
                <a:latin typeface="Meiryo UI" panose="020B0604030504040204" pitchFamily="50" charset="-128"/>
                <a:ea typeface="Meiryo UI" panose="020B0604030504040204" pitchFamily="50" charset="-128"/>
                <a:cs typeface="+mn-lt"/>
              </a:rPr>
              <a:t>にポートフォリ</a:t>
            </a:r>
            <a:r>
              <a:rPr lang="ja-JP" altLang="en-US" sz="1200" dirty="0">
                <a:latin typeface="Meiryo UI" panose="020B0604030504040204" pitchFamily="50" charset="-128"/>
                <a:ea typeface="Meiryo UI" panose="020B0604030504040204" pitchFamily="50" charset="-128"/>
                <a:cs typeface="+mn-lt"/>
              </a:rPr>
              <a:t>オ</a:t>
            </a:r>
            <a:r>
              <a:rPr lang="ja-JP" sz="1200" dirty="0">
                <a:latin typeface="Meiryo UI" panose="020B0604030504040204" pitchFamily="50" charset="-128"/>
                <a:ea typeface="Meiryo UI" panose="020B0604030504040204" pitchFamily="50" charset="-128"/>
                <a:cs typeface="+mn-lt"/>
              </a:rPr>
              <a:t>理</a:t>
            </a:r>
            <a:r>
              <a:rPr lang="ja-JP" altLang="en-US" sz="1200" dirty="0">
                <a:latin typeface="Meiryo UI" panose="020B0604030504040204" pitchFamily="50" charset="-128"/>
                <a:ea typeface="Meiryo UI" panose="020B0604030504040204" pitchFamily="50" charset="-128"/>
                <a:cs typeface="+mn-lt"/>
              </a:rPr>
              <a:t>論</a:t>
            </a:r>
            <a:r>
              <a:rPr lang="ja-JP" sz="1200" dirty="0">
                <a:latin typeface="Meiryo UI" panose="020B0604030504040204" pitchFamily="50" charset="-128"/>
                <a:ea typeface="Meiryo UI" panose="020B0604030504040204" pitchFamily="50" charset="-128"/>
                <a:cs typeface="+mn-lt"/>
              </a:rPr>
              <a:t>に基づい</a:t>
            </a:r>
            <a:r>
              <a:rPr lang="ja-JP" altLang="en-US" sz="1200" dirty="0">
                <a:latin typeface="Meiryo UI" panose="020B0604030504040204" pitchFamily="50" charset="-128"/>
                <a:ea typeface="Meiryo UI" panose="020B0604030504040204" pitchFamily="50" charset="-128"/>
                <a:cs typeface="+mn-lt"/>
              </a:rPr>
              <a:t>た</a:t>
            </a:r>
            <a:r>
              <a:rPr lang="ja-JP" sz="1200" dirty="0">
                <a:latin typeface="Meiryo UI" panose="020B0604030504040204" pitchFamily="50" charset="-128"/>
                <a:ea typeface="Meiryo UI" panose="020B0604030504040204" pitchFamily="50" charset="-128"/>
                <a:cs typeface="+mn-lt"/>
              </a:rPr>
              <a:t>考</a:t>
            </a:r>
            <a:r>
              <a:rPr lang="ja-JP" altLang="en-US" sz="1200" dirty="0">
                <a:latin typeface="Meiryo UI" panose="020B0604030504040204" pitchFamily="50" charset="-128"/>
                <a:ea typeface="Meiryo UI" panose="020B0604030504040204" pitchFamily="50" charset="-128"/>
                <a:cs typeface="+mn-lt"/>
              </a:rPr>
              <a:t>察</a:t>
            </a:r>
            <a:r>
              <a:rPr lang="ja-JP" sz="1200" dirty="0">
                <a:latin typeface="Meiryo UI" panose="020B0604030504040204" pitchFamily="50" charset="-128"/>
                <a:ea typeface="Meiryo UI" panose="020B0604030504040204" pitchFamily="50" charset="-128"/>
                <a:cs typeface="+mn-lt"/>
              </a:rPr>
              <a:t>を</a:t>
            </a:r>
            <a:r>
              <a:rPr lang="ja-JP" altLang="en-US" sz="1200" dirty="0">
                <a:latin typeface="Meiryo UI" panose="020B0604030504040204" pitchFamily="50" charset="-128"/>
                <a:ea typeface="Meiryo UI" panose="020B0604030504040204" pitchFamily="50" charset="-128"/>
                <a:cs typeface="+mn-lt"/>
              </a:rPr>
              <a:t>記入しよう）。</a:t>
            </a:r>
            <a:endParaRPr lang="ja-JP" sz="1200" dirty="0">
              <a:latin typeface="Meiryo UI" panose="020B0604030504040204" pitchFamily="50" charset="-128"/>
              <a:ea typeface="Meiryo UI" panose="020B0604030504040204" pitchFamily="50" charset="-128"/>
              <a:cs typeface="+mn-lt"/>
            </a:endParaRPr>
          </a:p>
        </p:txBody>
      </p:sp>
      <p:sp>
        <p:nvSpPr>
          <p:cNvPr id="35" name="テキスト ボックス 34">
            <a:extLst>
              <a:ext uri="{FF2B5EF4-FFF2-40B4-BE49-F238E27FC236}">
                <a16:creationId xmlns:a16="http://schemas.microsoft.com/office/drawing/2014/main" id="{D06460C2-33AC-414C-8A1B-A4B5DDC6F0BE}"/>
              </a:ext>
            </a:extLst>
          </p:cNvPr>
          <p:cNvSpPr txBox="1"/>
          <p:nvPr/>
        </p:nvSpPr>
        <p:spPr>
          <a:xfrm>
            <a:off x="382263" y="583917"/>
            <a:ext cx="6099793" cy="338554"/>
          </a:xfrm>
          <a:prstGeom prst="rect">
            <a:avLst/>
          </a:prstGeom>
          <a:solidFill>
            <a:schemeClr val="bg1">
              <a:lumMod val="75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sz="1600" b="1" dirty="0">
                <a:latin typeface="Meiryo UI" panose="020B0604030504040204" pitchFamily="50" charset="-128"/>
                <a:ea typeface="Meiryo UI" panose="020B0604030504040204" pitchFamily="50" charset="-128"/>
                <a:cs typeface="+mn-lt"/>
              </a:rPr>
              <a:t>４．投資家へのアピール</a:t>
            </a:r>
            <a:endParaRPr lang="ja-JP" dirty="0">
              <a:latin typeface="Meiryo UI" panose="020B0604030504040204" pitchFamily="50" charset="-128"/>
              <a:ea typeface="Meiryo UI" panose="020B0604030504040204" pitchFamily="50" charset="-128"/>
              <a:cs typeface="Calibri"/>
            </a:endParaRPr>
          </a:p>
        </p:txBody>
      </p:sp>
      <p:sp>
        <p:nvSpPr>
          <p:cNvPr id="23" name="正方形/長方形 22">
            <a:extLst>
              <a:ext uri="{FF2B5EF4-FFF2-40B4-BE49-F238E27FC236}">
                <a16:creationId xmlns:a16="http://schemas.microsoft.com/office/drawing/2014/main" id="{CCD2B9B1-0AC4-4884-B96B-E4B0CEA93E6C}"/>
              </a:ext>
            </a:extLst>
          </p:cNvPr>
          <p:cNvSpPr/>
          <p:nvPr/>
        </p:nvSpPr>
        <p:spPr>
          <a:xfrm>
            <a:off x="379299" y="1769857"/>
            <a:ext cx="6099401" cy="7471112"/>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1909303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テキスト ボックス 4">
            <a:extLst>
              <a:ext uri="{FF2B5EF4-FFF2-40B4-BE49-F238E27FC236}">
                <a16:creationId xmlns:a16="http://schemas.microsoft.com/office/drawing/2014/main" id="{E2462E90-DEDA-4411-ADD7-A8B873FFC243}"/>
              </a:ext>
            </a:extLst>
          </p:cNvPr>
          <p:cNvSpPr txBox="1"/>
          <p:nvPr/>
        </p:nvSpPr>
        <p:spPr>
          <a:xfrm>
            <a:off x="376080" y="995954"/>
            <a:ext cx="6105295" cy="276999"/>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ja-JP" altLang="en-US" sz="1200" dirty="0">
                <a:latin typeface="Meiryo UI" panose="020B0604030504040204" pitchFamily="50" charset="-128"/>
                <a:ea typeface="Meiryo UI" panose="020B0604030504040204" pitchFamily="50" charset="-128"/>
                <a:cs typeface="+mn-lt"/>
              </a:rPr>
              <a:t>日経</a:t>
            </a:r>
            <a:r>
              <a:rPr lang="en-US" altLang="ja-JP" sz="1200" dirty="0">
                <a:latin typeface="Meiryo UI" panose="020B0604030504040204" pitchFamily="50" charset="-128"/>
                <a:ea typeface="Meiryo UI" panose="020B0604030504040204" pitchFamily="50" charset="-128"/>
                <a:cs typeface="+mn-lt"/>
              </a:rPr>
              <a:t>ST</a:t>
            </a:r>
            <a:r>
              <a:rPr lang="ja-JP" sz="1200" dirty="0">
                <a:latin typeface="Meiryo UI" panose="020B0604030504040204" pitchFamily="50" charset="-128"/>
                <a:ea typeface="Meiryo UI" panose="020B0604030504040204" pitchFamily="50" charset="-128"/>
                <a:cs typeface="+mn-lt"/>
              </a:rPr>
              <a:t>OC</a:t>
            </a:r>
            <a:r>
              <a:rPr lang="en-US" altLang="ja-JP" sz="1200" dirty="0">
                <a:latin typeface="Meiryo UI" panose="020B0604030504040204" pitchFamily="50" charset="-128"/>
                <a:ea typeface="Meiryo UI" panose="020B0604030504040204" pitchFamily="50" charset="-128"/>
                <a:cs typeface="+mn-lt"/>
              </a:rPr>
              <a:t>K</a:t>
            </a:r>
            <a:r>
              <a:rPr lang="ja-JP" sz="1200" dirty="0">
                <a:latin typeface="Meiryo UI" panose="020B0604030504040204" pitchFamily="50" charset="-128"/>
                <a:ea typeface="Meiryo UI" panose="020B0604030504040204" pitchFamily="50" charset="-128"/>
                <a:cs typeface="+mn-lt"/>
              </a:rPr>
              <a:t>リ</a:t>
            </a:r>
            <a:r>
              <a:rPr lang="ja-JP" altLang="en-US" sz="1200" dirty="0">
                <a:latin typeface="Meiryo UI" panose="020B0604030504040204" pitchFamily="50" charset="-128"/>
                <a:ea typeface="Meiryo UI" panose="020B0604030504040204" pitchFamily="50" charset="-128"/>
                <a:cs typeface="+mn-lt"/>
              </a:rPr>
              <a:t>ー</a:t>
            </a:r>
            <a:r>
              <a:rPr lang="ja-JP" sz="1200" dirty="0">
                <a:latin typeface="Meiryo UI" panose="020B0604030504040204" pitchFamily="50" charset="-128"/>
                <a:ea typeface="Meiryo UI" panose="020B0604030504040204" pitchFamily="50" charset="-128"/>
                <a:cs typeface="+mn-lt"/>
              </a:rPr>
              <a:t>グを通</a:t>
            </a:r>
            <a:r>
              <a:rPr lang="ja-JP" altLang="en-US" sz="1200" dirty="0">
                <a:latin typeface="Meiryo UI" panose="020B0604030504040204" pitchFamily="50" charset="-128"/>
                <a:ea typeface="Meiryo UI" panose="020B0604030504040204" pitchFamily="50" charset="-128"/>
                <a:cs typeface="+mn-lt"/>
              </a:rPr>
              <a:t>して学んだ</a:t>
            </a:r>
            <a:r>
              <a:rPr lang="ja-JP" sz="1200" dirty="0">
                <a:latin typeface="Meiryo UI" panose="020B0604030504040204" pitchFamily="50" charset="-128"/>
                <a:ea typeface="Meiryo UI" panose="020B0604030504040204" pitchFamily="50" charset="-128"/>
                <a:cs typeface="+mn-lt"/>
              </a:rPr>
              <a:t>ことをまとめよう。</a:t>
            </a:r>
            <a:endParaRPr lang="ja-JP" altLang="en-US" dirty="0">
              <a:latin typeface="Meiryo UI" panose="020B0604030504040204" pitchFamily="50" charset="-128"/>
              <a:ea typeface="Meiryo UI" panose="020B0604030504040204" pitchFamily="50" charset="-128"/>
              <a:cs typeface="+mn-lt"/>
            </a:endParaRPr>
          </a:p>
        </p:txBody>
      </p:sp>
      <p:sp>
        <p:nvSpPr>
          <p:cNvPr id="6" name="テキスト ボックス 5">
            <a:extLst>
              <a:ext uri="{FF2B5EF4-FFF2-40B4-BE49-F238E27FC236}">
                <a16:creationId xmlns:a16="http://schemas.microsoft.com/office/drawing/2014/main" id="{0A935BC3-7F31-424E-A41D-FDF16E311708}"/>
              </a:ext>
            </a:extLst>
          </p:cNvPr>
          <p:cNvSpPr txBox="1"/>
          <p:nvPr/>
        </p:nvSpPr>
        <p:spPr>
          <a:xfrm>
            <a:off x="376080" y="572149"/>
            <a:ext cx="6106813" cy="338554"/>
          </a:xfrm>
          <a:prstGeom prst="rect">
            <a:avLst/>
          </a:prstGeom>
          <a:solidFill>
            <a:schemeClr val="bg1">
              <a:lumMod val="75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1600" b="1" dirty="0">
                <a:latin typeface="Meiryo UI" panose="020B0604030504040204" pitchFamily="50" charset="-128"/>
                <a:ea typeface="Meiryo UI" panose="020B0604030504040204" pitchFamily="50" charset="-128"/>
                <a:cs typeface="+mn-lt"/>
              </a:rPr>
              <a:t>５</a:t>
            </a:r>
            <a:r>
              <a:rPr lang="ja-JP" sz="1600" b="1" dirty="0">
                <a:latin typeface="Meiryo UI" panose="020B0604030504040204" pitchFamily="50" charset="-128"/>
                <a:ea typeface="Meiryo UI" panose="020B0604030504040204" pitchFamily="50" charset="-128"/>
                <a:cs typeface="+mn-lt"/>
              </a:rPr>
              <a:t>．</a:t>
            </a:r>
            <a:r>
              <a:rPr lang="ja-JP" altLang="en-US" sz="1600" b="1" dirty="0">
                <a:latin typeface="Meiryo UI" panose="020B0604030504040204" pitchFamily="50" charset="-128"/>
                <a:ea typeface="Meiryo UI" panose="020B0604030504040204" pitchFamily="50" charset="-128"/>
                <a:cs typeface="+mn-lt"/>
              </a:rPr>
              <a:t>日経</a:t>
            </a:r>
            <a:r>
              <a:rPr lang="en-US" altLang="ja-JP" sz="1600" b="1" dirty="0">
                <a:latin typeface="Meiryo UI" panose="020B0604030504040204" pitchFamily="50" charset="-128"/>
                <a:ea typeface="Meiryo UI" panose="020B0604030504040204" pitchFamily="50" charset="-128"/>
                <a:cs typeface="+mn-lt"/>
              </a:rPr>
              <a:t>STOCK</a:t>
            </a:r>
            <a:r>
              <a:rPr lang="ja-JP" altLang="en-US" sz="1600" b="1" dirty="0">
                <a:latin typeface="Meiryo UI" panose="020B0604030504040204" pitchFamily="50" charset="-128"/>
                <a:ea typeface="Meiryo UI" panose="020B0604030504040204" pitchFamily="50" charset="-128"/>
                <a:cs typeface="+mn-lt"/>
              </a:rPr>
              <a:t>リ</a:t>
            </a:r>
            <a:r>
              <a:rPr lang="ja-JP" sz="1600" b="1" dirty="0">
                <a:latin typeface="Meiryo UI" panose="020B0604030504040204" pitchFamily="50" charset="-128"/>
                <a:ea typeface="Meiryo UI" panose="020B0604030504040204" pitchFamily="50" charset="-128"/>
                <a:cs typeface="+mn-lt"/>
              </a:rPr>
              <a:t>ー</a:t>
            </a:r>
            <a:r>
              <a:rPr lang="ja-JP" altLang="en-US" sz="1600" b="1" dirty="0">
                <a:latin typeface="Meiryo UI" panose="020B0604030504040204" pitchFamily="50" charset="-128"/>
                <a:ea typeface="Meiryo UI" panose="020B0604030504040204" pitchFamily="50" charset="-128"/>
                <a:cs typeface="+mn-lt"/>
              </a:rPr>
              <a:t>グを通して学んだこと</a:t>
            </a:r>
            <a:endParaRPr lang="ja-JP" altLang="en-US" dirty="0">
              <a:latin typeface="Meiryo UI" panose="020B0604030504040204" pitchFamily="50" charset="-128"/>
              <a:ea typeface="Meiryo UI" panose="020B0604030504040204" pitchFamily="50" charset="-128"/>
              <a:cs typeface="Calibri"/>
            </a:endParaRPr>
          </a:p>
        </p:txBody>
      </p:sp>
      <p:sp>
        <p:nvSpPr>
          <p:cNvPr id="7" name="正方形/長方形 6">
            <a:extLst>
              <a:ext uri="{FF2B5EF4-FFF2-40B4-BE49-F238E27FC236}">
                <a16:creationId xmlns:a16="http://schemas.microsoft.com/office/drawing/2014/main" id="{09DC2D89-1694-41CA-B5B7-421C9D3F582C}"/>
              </a:ext>
            </a:extLst>
          </p:cNvPr>
          <p:cNvSpPr/>
          <p:nvPr/>
        </p:nvSpPr>
        <p:spPr>
          <a:xfrm>
            <a:off x="375513" y="1358204"/>
            <a:ext cx="6105295" cy="7785731"/>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9800462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テキスト ボックス 17">
            <a:extLst>
              <a:ext uri="{FF2B5EF4-FFF2-40B4-BE49-F238E27FC236}">
                <a16:creationId xmlns:a16="http://schemas.microsoft.com/office/drawing/2014/main" id="{7E7E5301-73EA-4FDE-9871-93344BCC15DF}"/>
              </a:ext>
            </a:extLst>
          </p:cNvPr>
          <p:cNvSpPr txBox="1"/>
          <p:nvPr/>
        </p:nvSpPr>
        <p:spPr>
          <a:xfrm>
            <a:off x="372610" y="620351"/>
            <a:ext cx="6113661" cy="338554"/>
          </a:xfrm>
          <a:prstGeom prst="rect">
            <a:avLst/>
          </a:prstGeom>
          <a:solidFill>
            <a:schemeClr val="bg1">
              <a:lumMod val="75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sz="1600" b="1" dirty="0">
                <a:latin typeface="Meiryo UI" panose="020B0604030504040204" pitchFamily="50" charset="-128"/>
                <a:ea typeface="Meiryo UI" panose="020B0604030504040204" pitchFamily="50" charset="-128"/>
                <a:cs typeface="+mn-lt"/>
              </a:rPr>
              <a:t>６．参考文献</a:t>
            </a:r>
            <a:endParaRPr lang="ja-JP" dirty="0">
              <a:latin typeface="Meiryo UI" panose="020B0604030504040204" pitchFamily="50" charset="-128"/>
              <a:ea typeface="Meiryo UI" panose="020B0604030504040204" pitchFamily="50" charset="-128"/>
              <a:cs typeface="Calibri"/>
            </a:endParaRPr>
          </a:p>
        </p:txBody>
      </p:sp>
      <p:sp>
        <p:nvSpPr>
          <p:cNvPr id="21" name="正方形/長方形 20">
            <a:extLst>
              <a:ext uri="{FF2B5EF4-FFF2-40B4-BE49-F238E27FC236}">
                <a16:creationId xmlns:a16="http://schemas.microsoft.com/office/drawing/2014/main" id="{5F757E63-98C3-4DBB-996B-522AF0747482}"/>
              </a:ext>
            </a:extLst>
          </p:cNvPr>
          <p:cNvSpPr/>
          <p:nvPr/>
        </p:nvSpPr>
        <p:spPr>
          <a:xfrm>
            <a:off x="367225" y="1171136"/>
            <a:ext cx="6119046" cy="8377813"/>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40711463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正方形/長方形 3">
            <a:extLst>
              <a:ext uri="{FF2B5EF4-FFF2-40B4-BE49-F238E27FC236}">
                <a16:creationId xmlns:a16="http://schemas.microsoft.com/office/drawing/2014/main" id="{A076DF62-A537-4C88-A891-7EBAFEFABD35}"/>
              </a:ext>
            </a:extLst>
          </p:cNvPr>
          <p:cNvSpPr/>
          <p:nvPr/>
        </p:nvSpPr>
        <p:spPr>
          <a:xfrm>
            <a:off x="487970" y="1342360"/>
            <a:ext cx="5873166" cy="155718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nSpc>
                <a:spcPct val="150000"/>
              </a:lnSpc>
              <a:spcBef>
                <a:spcPts val="100"/>
              </a:spcBef>
            </a:pPr>
            <a:r>
              <a:rPr lang="ja-JP" b="1" dirty="0">
                <a:solidFill>
                  <a:schemeClr val="tx1"/>
                </a:solidFill>
                <a:latin typeface="Meiryo UI" panose="020B0604030504040204" pitchFamily="50" charset="-128"/>
                <a:ea typeface="Meiryo UI" panose="020B0604030504040204" pitchFamily="50" charset="-128"/>
              </a:rPr>
              <a:t>タイトル</a:t>
            </a:r>
            <a:endParaRPr lang="ja-JP" altLang="en-US" sz="1400" b="1" dirty="0">
              <a:solidFill>
                <a:schemeClr val="tx1"/>
              </a:solidFill>
              <a:latin typeface="Meiryo UI" panose="020B0604030504040204" pitchFamily="50" charset="-128"/>
              <a:ea typeface="Meiryo UI" panose="020B0604030504040204" pitchFamily="50" charset="-128"/>
              <a:cs typeface="+mn-lt"/>
            </a:endParaRPr>
          </a:p>
        </p:txBody>
      </p:sp>
      <p:sp>
        <p:nvSpPr>
          <p:cNvPr id="5" name="正方形/長方形 4">
            <a:extLst>
              <a:ext uri="{FF2B5EF4-FFF2-40B4-BE49-F238E27FC236}">
                <a16:creationId xmlns:a16="http://schemas.microsoft.com/office/drawing/2014/main" id="{6BD3757E-C179-470D-A510-2D605118211F}"/>
              </a:ext>
            </a:extLst>
          </p:cNvPr>
          <p:cNvSpPr/>
          <p:nvPr/>
        </p:nvSpPr>
        <p:spPr>
          <a:xfrm>
            <a:off x="487687" y="2899549"/>
            <a:ext cx="5873449" cy="6661339"/>
          </a:xfrm>
          <a:prstGeom prst="rect">
            <a:avLst/>
          </a:prstGeom>
          <a:solidFill>
            <a:schemeClr val="bg1"/>
          </a:solidFill>
          <a:ln>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pPr>
              <a:lnSpc>
                <a:spcPct val="150000"/>
              </a:lnSpc>
              <a:spcBef>
                <a:spcPts val="100"/>
              </a:spcBef>
            </a:pPr>
            <a:r>
              <a:rPr lang="ja-JP" b="1" dirty="0">
                <a:solidFill>
                  <a:schemeClr val="tx1"/>
                </a:solidFill>
                <a:latin typeface="Meiryo UI" panose="020B0604030504040204" pitchFamily="50" charset="-128"/>
                <a:ea typeface="Meiryo UI" panose="020B0604030504040204" pitchFamily="50" charset="-128"/>
              </a:rPr>
              <a:t>基</a:t>
            </a:r>
            <a:r>
              <a:rPr lang="ja-JP" altLang="en-US" b="1" dirty="0">
                <a:solidFill>
                  <a:schemeClr val="tx1"/>
                </a:solidFill>
                <a:latin typeface="Meiryo UI" panose="020B0604030504040204" pitchFamily="50" charset="-128"/>
                <a:ea typeface="Meiryo UI" panose="020B0604030504040204" pitchFamily="50" charset="-128"/>
              </a:rPr>
              <a:t> </a:t>
            </a:r>
            <a:r>
              <a:rPr lang="ja-JP" b="1" dirty="0">
                <a:solidFill>
                  <a:schemeClr val="tx1"/>
                </a:solidFill>
                <a:latin typeface="Meiryo UI" panose="020B0604030504040204" pitchFamily="50" charset="-128"/>
                <a:ea typeface="Meiryo UI" panose="020B0604030504040204" pitchFamily="50" charset="-128"/>
              </a:rPr>
              <a:t>本</a:t>
            </a:r>
            <a:r>
              <a:rPr lang="ja-JP" altLang="en-US" b="1" dirty="0">
                <a:solidFill>
                  <a:schemeClr val="tx1"/>
                </a:solidFill>
                <a:latin typeface="Meiryo UI" panose="020B0604030504040204" pitchFamily="50" charset="-128"/>
                <a:ea typeface="Meiryo UI" panose="020B0604030504040204" pitchFamily="50" charset="-128"/>
              </a:rPr>
              <a:t> </a:t>
            </a:r>
            <a:r>
              <a:rPr lang="ja-JP" b="1" dirty="0">
                <a:solidFill>
                  <a:schemeClr val="tx1"/>
                </a:solidFill>
                <a:latin typeface="Meiryo UI" panose="020B0604030504040204" pitchFamily="50" charset="-128"/>
                <a:ea typeface="Meiryo UI" panose="020B0604030504040204" pitchFamily="50" charset="-128"/>
              </a:rPr>
              <a:t>情</a:t>
            </a:r>
            <a:r>
              <a:rPr lang="ja-JP" altLang="en-US" b="1" dirty="0">
                <a:solidFill>
                  <a:schemeClr val="tx1"/>
                </a:solidFill>
                <a:latin typeface="Meiryo UI" panose="020B0604030504040204" pitchFamily="50" charset="-128"/>
                <a:ea typeface="Meiryo UI" panose="020B0604030504040204" pitchFamily="50" charset="-128"/>
              </a:rPr>
              <a:t> </a:t>
            </a:r>
            <a:r>
              <a:rPr lang="ja-JP" b="1" dirty="0">
                <a:solidFill>
                  <a:schemeClr val="tx1"/>
                </a:solidFill>
                <a:latin typeface="Meiryo UI" panose="020B0604030504040204" pitchFamily="50" charset="-128"/>
                <a:ea typeface="Meiryo UI" panose="020B0604030504040204" pitchFamily="50" charset="-128"/>
              </a:rPr>
              <a:t>報</a:t>
            </a:r>
            <a:endParaRPr lang="en-US" altLang="ja-JP" sz="1400" dirty="0">
              <a:solidFill>
                <a:schemeClr val="tx1"/>
              </a:solidFill>
              <a:latin typeface="Meiryo UI" panose="020B0604030504040204" pitchFamily="50" charset="-128"/>
              <a:ea typeface="Meiryo UI" panose="020B0604030504040204" pitchFamily="50" charset="-128"/>
              <a:cs typeface="Calibri" panose="020F0502020204030204"/>
            </a:endParaRPr>
          </a:p>
          <a:p>
            <a:pPr>
              <a:spcBef>
                <a:spcPts val="100"/>
              </a:spcBef>
            </a:pP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r>
              <a:rPr lang="ja-JP" sz="1200" dirty="0">
                <a:solidFill>
                  <a:schemeClr val="tx1"/>
                </a:solidFill>
                <a:latin typeface="Meiryo UI" panose="020B0604030504040204" pitchFamily="50" charset="-128"/>
                <a:ea typeface="Meiryo UI" panose="020B0604030504040204" pitchFamily="50" charset="-128"/>
              </a:rPr>
              <a:t>応募区分</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r>
              <a:rPr lang="ja-JP" sz="1200" dirty="0">
                <a:solidFill>
                  <a:schemeClr val="tx1"/>
                </a:solidFill>
                <a:latin typeface="Meiryo UI" panose="020B0604030504040204" pitchFamily="50" charset="-128"/>
                <a:ea typeface="Meiryo UI" panose="020B0604030504040204" pitchFamily="50" charset="-128"/>
              </a:rPr>
              <a:t>チーム</a:t>
            </a:r>
            <a:r>
              <a:rPr lang="en-US" altLang="ja-JP" sz="1200" dirty="0">
                <a:solidFill>
                  <a:schemeClr val="tx1"/>
                </a:solidFill>
                <a:latin typeface="Meiryo UI" panose="020B0604030504040204" pitchFamily="50" charset="-128"/>
                <a:ea typeface="Meiryo UI" panose="020B0604030504040204" pitchFamily="50" charset="-128"/>
                <a:cs typeface="Arial"/>
              </a:rPr>
              <a:t>ID</a:t>
            </a:r>
            <a:r>
              <a:rPr lang="ja-JP" altLang="en-US" sz="1200" dirty="0">
                <a:solidFill>
                  <a:schemeClr val="tx1"/>
                </a:solidFill>
                <a:latin typeface="Meiryo UI" panose="020B0604030504040204" pitchFamily="50" charset="-128"/>
                <a:ea typeface="Meiryo UI" panose="020B0604030504040204" pitchFamily="50" charset="-128"/>
                <a:cs typeface="Arial"/>
              </a:rPr>
              <a:t>：</a:t>
            </a:r>
            <a:endParaRPr lang="en-US" altLang="ja-JP" sz="1200" dirty="0">
              <a:solidFill>
                <a:schemeClr val="tx1"/>
              </a:solidFill>
              <a:latin typeface="Meiryo UI" panose="020B0604030504040204" pitchFamily="50" charset="-128"/>
              <a:ea typeface="Meiryo UI" panose="020B0604030504040204" pitchFamily="50" charset="-128"/>
              <a:cs typeface="Arial"/>
            </a:endParaRPr>
          </a:p>
          <a:p>
            <a:pPr>
              <a:spcBef>
                <a:spcPts val="100"/>
              </a:spcBef>
            </a:pPr>
            <a:r>
              <a:rPr lang="ja-JP" sz="1200" dirty="0">
                <a:solidFill>
                  <a:schemeClr val="tx1"/>
                </a:solidFill>
                <a:latin typeface="Meiryo UI" panose="020B0604030504040204" pitchFamily="50" charset="-128"/>
                <a:ea typeface="Meiryo UI" panose="020B0604030504040204" pitchFamily="50" charset="-128"/>
              </a:rPr>
              <a:t>チーム名</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r>
              <a:rPr lang="ja-JP" sz="1200" dirty="0">
                <a:solidFill>
                  <a:schemeClr val="tx1"/>
                </a:solidFill>
                <a:latin typeface="Meiryo UI" panose="020B0604030504040204" pitchFamily="50" charset="-128"/>
                <a:ea typeface="Meiryo UI" panose="020B0604030504040204" pitchFamily="50" charset="-128"/>
              </a:rPr>
              <a:t>学校名</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r>
              <a:rPr lang="ja-JP" sz="1200" dirty="0">
                <a:solidFill>
                  <a:schemeClr val="tx1"/>
                </a:solidFill>
                <a:latin typeface="Meiryo UI" panose="020B0604030504040204" pitchFamily="50" charset="-128"/>
                <a:ea typeface="Meiryo UI" panose="020B0604030504040204" pitchFamily="50" charset="-128"/>
              </a:rPr>
              <a:t>学</a:t>
            </a:r>
            <a:r>
              <a:rPr lang="ja-JP" altLang="en-US" sz="1200" dirty="0">
                <a:solidFill>
                  <a:schemeClr val="tx1"/>
                </a:solidFill>
                <a:latin typeface="Meiryo UI" panose="020B0604030504040204" pitchFamily="50" charset="-128"/>
                <a:ea typeface="Meiryo UI" panose="020B0604030504040204" pitchFamily="50" charset="-128"/>
              </a:rPr>
              <a:t>　　</a:t>
            </a:r>
            <a:r>
              <a:rPr lang="ja-JP" sz="1200" dirty="0">
                <a:solidFill>
                  <a:schemeClr val="tx1"/>
                </a:solidFill>
                <a:latin typeface="Meiryo UI" panose="020B0604030504040204" pitchFamily="50" charset="-128"/>
                <a:ea typeface="Meiryo UI" panose="020B0604030504040204" pitchFamily="50" charset="-128"/>
              </a:rPr>
              <a:t>年</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r>
              <a:rPr lang="ja-JP" sz="1200" dirty="0">
                <a:solidFill>
                  <a:schemeClr val="tx1"/>
                </a:solidFill>
                <a:latin typeface="Meiryo UI" panose="020B0604030504040204" pitchFamily="50" charset="-128"/>
                <a:ea typeface="Meiryo UI" panose="020B0604030504040204" pitchFamily="50" charset="-128"/>
              </a:rPr>
              <a:t>リーダー名</a:t>
            </a:r>
            <a:r>
              <a:rPr lang="ja-JP" altLang="en-US" sz="1200" dirty="0">
                <a:solidFill>
                  <a:schemeClr val="tx1"/>
                </a:solidFill>
                <a:latin typeface="Meiryo UI" panose="020B0604030504040204" pitchFamily="50" charset="-128"/>
                <a:ea typeface="Meiryo UI" panose="020B0604030504040204" pitchFamily="50" charset="-128"/>
              </a:rPr>
              <a:t>：</a:t>
            </a: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r>
              <a:rPr lang="ja-JP" sz="1200" dirty="0">
                <a:solidFill>
                  <a:schemeClr val="tx1"/>
                </a:solidFill>
                <a:latin typeface="Meiryo UI" panose="020B0604030504040204" pitchFamily="50" charset="-128"/>
                <a:ea typeface="Meiryo UI" panose="020B0604030504040204" pitchFamily="50" charset="-128"/>
              </a:rPr>
              <a:t>メン</a:t>
            </a:r>
            <a:r>
              <a:rPr lang="ja-JP" altLang="en-US" sz="1200" dirty="0">
                <a:solidFill>
                  <a:schemeClr val="tx1"/>
                </a:solidFill>
                <a:latin typeface="Meiryo UI" panose="020B0604030504040204" pitchFamily="50" charset="-128"/>
                <a:ea typeface="Meiryo UI" panose="020B0604030504040204" pitchFamily="50" charset="-128"/>
              </a:rPr>
              <a:t>バー名：</a:t>
            </a: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r>
              <a:rPr lang="ja-JP" sz="1200" dirty="0">
                <a:solidFill>
                  <a:schemeClr val="tx1"/>
                </a:solidFill>
                <a:latin typeface="Meiryo UI" panose="020B0604030504040204" pitchFamily="50" charset="-128"/>
                <a:ea typeface="Meiryo UI" panose="020B0604030504040204" pitchFamily="50" charset="-128"/>
              </a:rPr>
              <a:t>指導教員</a:t>
            </a:r>
            <a:r>
              <a:rPr lang="ja-JP" altLang="en-US" sz="1200" dirty="0">
                <a:solidFill>
                  <a:schemeClr val="tx1"/>
                </a:solidFill>
                <a:latin typeface="Meiryo UI" panose="020B0604030504040204" pitchFamily="50" charset="-128"/>
                <a:ea typeface="Meiryo UI" panose="020B0604030504040204" pitchFamily="50" charset="-128"/>
              </a:rPr>
              <a:t>名：</a:t>
            </a: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endParaRPr lang="en-US" altLang="ja-JP" sz="1200" dirty="0">
              <a:solidFill>
                <a:schemeClr val="tx1"/>
              </a:solidFill>
              <a:latin typeface="Meiryo UI" panose="020B0604030504040204" pitchFamily="50" charset="-128"/>
              <a:ea typeface="Meiryo UI" panose="020B0604030504040204" pitchFamily="50" charset="-128"/>
            </a:endParaRPr>
          </a:p>
          <a:p>
            <a:pPr>
              <a:spcBef>
                <a:spcPts val="100"/>
              </a:spcBef>
            </a:pPr>
            <a:endParaRPr lang="en-US" altLang="ja-JP" sz="1200" dirty="0">
              <a:solidFill>
                <a:schemeClr val="tx1"/>
              </a:solidFill>
              <a:latin typeface="Meiryo UI" panose="020B0604030504040204" pitchFamily="50" charset="-128"/>
              <a:ea typeface="Meiryo UI" panose="020B0604030504040204" pitchFamily="50" charset="-128"/>
              <a:cs typeface="+mn-lt"/>
            </a:endParaRPr>
          </a:p>
          <a:p>
            <a:pPr algn="ctr">
              <a:spcBef>
                <a:spcPts val="100"/>
              </a:spcBef>
            </a:pPr>
            <a:endParaRPr lang="en-US" altLang="ja-JP" sz="1100" dirty="0">
              <a:solidFill>
                <a:schemeClr val="tx1"/>
              </a:solidFill>
              <a:latin typeface="Meiryo UI" panose="020B0604030504040204" pitchFamily="50" charset="-128"/>
              <a:ea typeface="Meiryo UI" panose="020B0604030504040204" pitchFamily="50" charset="-128"/>
              <a:cs typeface="+mn-lt"/>
            </a:endParaRPr>
          </a:p>
        </p:txBody>
      </p:sp>
      <p:sp>
        <p:nvSpPr>
          <p:cNvPr id="6" name="テキスト ボックス 5">
            <a:extLst>
              <a:ext uri="{FF2B5EF4-FFF2-40B4-BE49-F238E27FC236}">
                <a16:creationId xmlns:a16="http://schemas.microsoft.com/office/drawing/2014/main" id="{DCBCD4D3-E72F-4A8C-AB66-341D8F033FE5}"/>
              </a:ext>
            </a:extLst>
          </p:cNvPr>
          <p:cNvSpPr txBox="1"/>
          <p:nvPr/>
        </p:nvSpPr>
        <p:spPr>
          <a:xfrm>
            <a:off x="496864" y="537258"/>
            <a:ext cx="5584568" cy="73866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ja-JP" altLang="en-US" sz="1400" b="1" dirty="0">
                <a:solidFill>
                  <a:srgbClr val="FF0000"/>
                </a:solidFill>
                <a:latin typeface="Meiryo UI" panose="020B0604030504040204" pitchFamily="50" charset="-128"/>
                <a:ea typeface="Meiryo UI" panose="020B0604030504040204" pitchFamily="50" charset="-128"/>
                <a:cs typeface="Hiragino Sans"/>
              </a:rPr>
              <a:t>表紙</a:t>
            </a:r>
            <a:endParaRPr lang="en-US" altLang="ja-JP" sz="1400" b="1" dirty="0">
              <a:solidFill>
                <a:srgbClr val="FF0000"/>
              </a:solidFill>
              <a:latin typeface="Meiryo UI" panose="020B0604030504040204" pitchFamily="50" charset="-128"/>
              <a:ea typeface="Meiryo UI" panose="020B0604030504040204" pitchFamily="50" charset="-128"/>
              <a:cs typeface="Hiragino Sans"/>
            </a:endParaRPr>
          </a:p>
          <a:p>
            <a:pPr algn="just"/>
            <a:r>
              <a:rPr lang="ja-JP" altLang="en-US" sz="1400" dirty="0">
                <a:solidFill>
                  <a:srgbClr val="FF0000"/>
                </a:solidFill>
                <a:latin typeface="Meiryo UI" panose="020B0604030504040204" pitchFamily="50" charset="-128"/>
                <a:ea typeface="Meiryo UI" panose="020B0604030504040204" pitchFamily="50" charset="-128"/>
                <a:cs typeface="Hiragino Sans"/>
              </a:rPr>
              <a:t>以下の項目を入れて、自由に作成してください。</a:t>
            </a:r>
          </a:p>
          <a:p>
            <a:pPr algn="just"/>
            <a:r>
              <a:rPr lang="ja-JP" altLang="en-US" sz="1400" dirty="0">
                <a:solidFill>
                  <a:srgbClr val="FF0000"/>
                </a:solidFill>
                <a:latin typeface="Meiryo UI" panose="020B0604030504040204" pitchFamily="50" charset="-128"/>
                <a:ea typeface="Meiryo UI" panose="020B0604030504040204" pitchFamily="50" charset="-128"/>
                <a:cs typeface="Hiragino Sans"/>
              </a:rPr>
              <a:t>体裁･デザインは自由です。</a:t>
            </a:r>
            <a:endParaRPr lang="en-US" altLang="ja-JP" sz="140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29483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FB95E97B-EB00-4B5C-9679-7596FDF0CF20}"/>
              </a:ext>
            </a:extLst>
          </p:cNvPr>
          <p:cNvSpPr txBox="1"/>
          <p:nvPr/>
        </p:nvSpPr>
        <p:spPr>
          <a:xfrm>
            <a:off x="320530" y="2105564"/>
            <a:ext cx="6242554" cy="7809574"/>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lnSpc>
                <a:spcPct val="150000"/>
              </a:lnSpc>
            </a:pPr>
            <a:r>
              <a:rPr lang="ja-JP" altLang="en-US" sz="1200" b="1" dirty="0">
                <a:latin typeface="Meiryo UI" panose="020B0604030504040204" pitchFamily="50" charset="-128"/>
                <a:ea typeface="Meiryo UI" panose="020B0604030504040204" pitchFamily="50" charset="-128"/>
                <a:cs typeface="+mn-lt"/>
              </a:rPr>
              <a:t>１. </a:t>
            </a:r>
            <a:r>
              <a:rPr lang="ja-JP" altLang="en-US" sz="1200" dirty="0">
                <a:latin typeface="Meiryo UI" panose="020B0604030504040204" pitchFamily="50" charset="-128"/>
                <a:ea typeface="Meiryo UI" panose="020B0604030504040204" pitchFamily="50" charset="-128"/>
                <a:cs typeface="+mn-lt"/>
              </a:rPr>
              <a:t>私たちの生活に必要な財やサービスを </a:t>
            </a:r>
            <a:r>
              <a:rPr lang="ja-JP" altLang="en-US" sz="1200" dirty="0">
                <a:solidFill>
                  <a:srgbClr val="FF0000"/>
                </a:solidFill>
                <a:latin typeface="Meiryo UI" panose="020B0604030504040204" pitchFamily="50" charset="-128"/>
                <a:ea typeface="Meiryo UI" panose="020B0604030504040204" pitchFamily="50" charset="-128"/>
                <a:cs typeface="+mn-lt"/>
              </a:rPr>
              <a:t> </a:t>
            </a:r>
            <a:r>
              <a:rPr lang="en-US" altLang="ja-JP" sz="1200" u="sng" dirty="0">
                <a:solidFill>
                  <a:srgbClr val="FF0000"/>
                </a:solidFill>
                <a:latin typeface="Meiryo UI" panose="020B0604030504040204" pitchFamily="50" charset="-128"/>
                <a:ea typeface="Meiryo UI" panose="020B0604030504040204" pitchFamily="50" charset="-128"/>
                <a:cs typeface="+mn-lt"/>
              </a:rPr>
              <a:t>[1]</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　し、　</a:t>
            </a:r>
            <a:r>
              <a:rPr lang="en-US" altLang="ja-JP" sz="1200" u="sng" dirty="0">
                <a:solidFill>
                  <a:srgbClr val="FF0000"/>
                </a:solidFill>
                <a:latin typeface="Meiryo UI" panose="020B0604030504040204" pitchFamily="50" charset="-128"/>
                <a:ea typeface="Meiryo UI" panose="020B0604030504040204" pitchFamily="50" charset="-128"/>
                <a:cs typeface="+mn-lt"/>
              </a:rPr>
              <a:t>[2]</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させ、</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en-US" altLang="ja-JP" sz="1200" u="sng" dirty="0">
                <a:solidFill>
                  <a:srgbClr val="FF0000"/>
                </a:solidFill>
                <a:latin typeface="Meiryo UI" panose="020B0604030504040204" pitchFamily="50" charset="-128"/>
                <a:ea typeface="Meiryo UI" panose="020B0604030504040204" pitchFamily="50" charset="-128"/>
                <a:cs typeface="+mn-lt"/>
              </a:rPr>
              <a:t>[3]</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することを経済という。財やサービスには、代金を払った人だけが消費を独占できる　</a:t>
            </a:r>
            <a:r>
              <a:rPr lang="en-US" altLang="ja-JP" sz="1200" u="sng" dirty="0">
                <a:solidFill>
                  <a:srgbClr val="FF0000"/>
                </a:solidFill>
                <a:latin typeface="Meiryo UI" panose="020B0604030504040204" pitchFamily="50" charset="-128"/>
                <a:ea typeface="Meiryo UI" panose="020B0604030504040204" pitchFamily="50" charset="-128"/>
                <a:cs typeface="+mn-lt"/>
              </a:rPr>
              <a:t>[4]</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と、政府が税金等を使って提供する </a:t>
            </a:r>
            <a:r>
              <a:rPr lang="en-US" altLang="ja-JP" sz="1200" u="sng" dirty="0">
                <a:solidFill>
                  <a:srgbClr val="FF0000"/>
                </a:solidFill>
                <a:latin typeface="Meiryo UI" panose="020B0604030504040204" pitchFamily="50" charset="-128"/>
                <a:ea typeface="Meiryo UI" panose="020B0604030504040204" pitchFamily="50" charset="-128"/>
                <a:cs typeface="+mn-lt"/>
              </a:rPr>
              <a:t>[5]</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　とがある。</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b="1" dirty="0">
                <a:latin typeface="Meiryo UI" panose="020B0604030504040204" pitchFamily="50" charset="-128"/>
                <a:ea typeface="Meiryo UI" panose="020B0604030504040204" pitchFamily="50" charset="-128"/>
                <a:cs typeface="+mn-lt"/>
              </a:rPr>
              <a:t>２.</a:t>
            </a:r>
            <a:r>
              <a:rPr lang="ja-JP" altLang="en-US" sz="1200" dirty="0">
                <a:latin typeface="Meiryo UI" panose="020B0604030504040204" pitchFamily="50" charset="-128"/>
                <a:ea typeface="Meiryo UI" panose="020B0604030504040204" pitchFamily="50" charset="-128"/>
                <a:cs typeface="+mn-lt"/>
              </a:rPr>
              <a:t> 経済の主体には、生産・流通の主体である　</a:t>
            </a:r>
            <a:r>
              <a:rPr lang="en-US" altLang="ja-JP" sz="1200" u="sng" dirty="0">
                <a:solidFill>
                  <a:srgbClr val="FF0000"/>
                </a:solidFill>
                <a:latin typeface="Meiryo UI" panose="020B0604030504040204" pitchFamily="50" charset="-128"/>
                <a:ea typeface="Meiryo UI" panose="020B0604030504040204" pitchFamily="50" charset="-128"/>
                <a:cs typeface="+mn-lt"/>
              </a:rPr>
              <a:t>[6]</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、消費の主体である　</a:t>
            </a:r>
            <a:r>
              <a:rPr lang="en-US" altLang="ja-JP" sz="1200" u="sng" dirty="0">
                <a:solidFill>
                  <a:srgbClr val="FF0000"/>
                </a:solidFill>
                <a:latin typeface="Meiryo UI" panose="020B0604030504040204" pitchFamily="50" charset="-128"/>
                <a:ea typeface="Meiryo UI" panose="020B0604030504040204" pitchFamily="50" charset="-128"/>
                <a:cs typeface="+mn-lt"/>
              </a:rPr>
              <a:t>[7]</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、行政サービスや公共財の提供などを通して一国の経済活動を調整する主体である</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en-US" altLang="ja-JP" sz="1200" u="sng" dirty="0">
                <a:solidFill>
                  <a:srgbClr val="FF0000"/>
                </a:solidFill>
                <a:latin typeface="Meiryo UI" panose="020B0604030504040204" pitchFamily="50" charset="-128"/>
                <a:ea typeface="Meiryo UI" panose="020B0604030504040204" pitchFamily="50" charset="-128"/>
                <a:cs typeface="+mn-lt"/>
              </a:rPr>
              <a:t>[8]</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がある。</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en-US" altLang="ja-JP" sz="1200" b="1" dirty="0">
                <a:latin typeface="Meiryo UI" panose="020B0604030504040204" pitchFamily="50" charset="-128"/>
                <a:ea typeface="Meiryo UI" panose="020B0604030504040204" pitchFamily="50" charset="-128"/>
                <a:cs typeface="+mn-lt"/>
              </a:rPr>
              <a:t>3</a:t>
            </a:r>
            <a:r>
              <a:rPr lang="ja-JP" altLang="en-US" sz="1200" dirty="0">
                <a:latin typeface="Meiryo UI" panose="020B0604030504040204" pitchFamily="50" charset="-128"/>
                <a:ea typeface="Meiryo UI" panose="020B0604030504040204" pitchFamily="50" charset="-128"/>
                <a:cs typeface="+mn-lt"/>
              </a:rPr>
              <a:t>．通貨には、紙幣や硬貨などの</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en-US" altLang="ja-JP" sz="1200" u="sng" dirty="0">
                <a:solidFill>
                  <a:srgbClr val="FF0000"/>
                </a:solidFill>
                <a:latin typeface="Meiryo UI" panose="020B0604030504040204" pitchFamily="50" charset="-128"/>
                <a:ea typeface="Meiryo UI" panose="020B0604030504040204" pitchFamily="50" charset="-128"/>
                <a:cs typeface="+mn-lt"/>
              </a:rPr>
              <a:t>[9]</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と、銀行などに預けられており振替などで決済手段として機能する</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en-US" altLang="ja-JP" sz="1200" u="sng" dirty="0">
                <a:solidFill>
                  <a:srgbClr val="FF0000"/>
                </a:solidFill>
                <a:latin typeface="Meiryo UI" panose="020B0604030504040204" pitchFamily="50" charset="-128"/>
                <a:ea typeface="Meiryo UI" panose="020B0604030504040204" pitchFamily="50" charset="-128"/>
                <a:cs typeface="+mn-lt"/>
              </a:rPr>
              <a:t>[10]</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とがある。</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b="1" dirty="0">
                <a:latin typeface="Meiryo UI" panose="020B0604030504040204" pitchFamily="50" charset="-128"/>
                <a:ea typeface="Meiryo UI" panose="020B0604030504040204" pitchFamily="50" charset="-128"/>
                <a:cs typeface="+mn-lt"/>
              </a:rPr>
              <a:t>４</a:t>
            </a:r>
            <a:r>
              <a:rPr lang="en-US" altLang="ja-JP" sz="1200" b="1" dirty="0">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国民の金融リテラシー向上を目的として</a:t>
            </a:r>
            <a:r>
              <a:rPr lang="en-US" altLang="ja-JP" sz="1200" dirty="0">
                <a:latin typeface="Meiryo UI" panose="020B0604030504040204" pitchFamily="50" charset="-128"/>
                <a:ea typeface="Meiryo UI" panose="020B0604030504040204" pitchFamily="50" charset="-128"/>
                <a:cs typeface="+mn-lt"/>
              </a:rPr>
              <a:t>2024</a:t>
            </a:r>
            <a:r>
              <a:rPr lang="ja-JP" altLang="en-US" sz="1200" dirty="0">
                <a:latin typeface="Meiryo UI" panose="020B0604030504040204" pitchFamily="50" charset="-128"/>
                <a:ea typeface="Meiryo UI" panose="020B0604030504040204" pitchFamily="50" charset="-128"/>
                <a:cs typeface="+mn-lt"/>
              </a:rPr>
              <a:t>年に設立された</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en-US" altLang="ja-JP" sz="1200" u="sng" dirty="0">
                <a:solidFill>
                  <a:srgbClr val="FF0000"/>
                </a:solidFill>
                <a:latin typeface="Meiryo UI" panose="020B0604030504040204" pitchFamily="50" charset="-128"/>
                <a:ea typeface="Meiryo UI" panose="020B0604030504040204" pitchFamily="50" charset="-128"/>
                <a:cs typeface="+mn-lt"/>
              </a:rPr>
              <a:t>[11]</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は、金融経済教育の機会を幅広い年齢層に向けて全国的に提供することを目指し、学校や企業などに講師派遣や、セミナーなどを行っている。</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endParaRPr lang="en-US" altLang="ja-JP" sz="1200" b="1" dirty="0">
              <a:latin typeface="Meiryo UI" panose="020B0604030504040204" pitchFamily="50" charset="-128"/>
              <a:ea typeface="Meiryo UI" panose="020B0604030504040204" pitchFamily="50" charset="-128"/>
              <a:cs typeface="+mn-lt"/>
            </a:endParaRPr>
          </a:p>
          <a:p>
            <a:pPr algn="just">
              <a:lnSpc>
                <a:spcPct val="150000"/>
              </a:lnSpc>
            </a:pPr>
            <a:r>
              <a:rPr lang="en-US" altLang="ja-JP" sz="1200" b="1" dirty="0">
                <a:latin typeface="Meiryo UI" panose="020B0604030504040204" pitchFamily="50" charset="-128"/>
                <a:ea typeface="Meiryo UI" panose="020B0604030504040204" pitchFamily="50" charset="-128"/>
                <a:cs typeface="+mn-lt"/>
              </a:rPr>
              <a:t>5.  </a:t>
            </a:r>
            <a:r>
              <a:rPr lang="en-US" altLang="ja-JP" sz="1200" dirty="0">
                <a:latin typeface="Meiryo UI" panose="020B0604030504040204" pitchFamily="50" charset="-128"/>
                <a:ea typeface="Meiryo UI" panose="020B0604030504040204" pitchFamily="50" charset="-128"/>
                <a:cs typeface="+mn-lt"/>
              </a:rPr>
              <a:t>2024</a:t>
            </a:r>
            <a:r>
              <a:rPr lang="ja-JP" altLang="en-US" sz="1200" dirty="0">
                <a:latin typeface="Meiryo UI" panose="020B0604030504040204" pitchFamily="50" charset="-128"/>
                <a:ea typeface="Meiryo UI" panose="020B0604030504040204" pitchFamily="50" charset="-128"/>
                <a:cs typeface="+mn-lt"/>
              </a:rPr>
              <a:t>年から始まった新</a:t>
            </a:r>
            <a:r>
              <a:rPr lang="en-US" altLang="ja-JP" sz="1200" dirty="0">
                <a:latin typeface="Meiryo UI" panose="020B0604030504040204" pitchFamily="50" charset="-128"/>
                <a:ea typeface="Meiryo UI" panose="020B0604030504040204" pitchFamily="50" charset="-128"/>
                <a:cs typeface="+mn-lt"/>
              </a:rPr>
              <a:t>NISA</a:t>
            </a:r>
            <a:r>
              <a:rPr lang="ja-JP" altLang="en-US" sz="1200" dirty="0">
                <a:latin typeface="Meiryo UI" panose="020B0604030504040204" pitchFamily="50" charset="-128"/>
                <a:ea typeface="Meiryo UI" panose="020B0604030504040204" pitchFamily="50" charset="-128"/>
                <a:cs typeface="+mn-lt"/>
              </a:rPr>
              <a:t>に関する説明文のうち、正しいものは？</a:t>
            </a:r>
          </a:p>
          <a:p>
            <a:pPr algn="just">
              <a:lnSpc>
                <a:spcPct val="150000"/>
              </a:lnSpc>
            </a:pPr>
            <a:r>
              <a:rPr lang="ja-JP" altLang="ja-JP" sz="1200" dirty="0">
                <a:latin typeface="Meiryo UI" panose="020B0604030504040204" pitchFamily="50" charset="-128"/>
                <a:ea typeface="Meiryo UI" panose="020B0604030504040204" pitchFamily="50" charset="-128"/>
                <a:cs typeface="Calibri"/>
              </a:rPr>
              <a:t>　</a:t>
            </a:r>
            <a:r>
              <a:rPr lang="ja-JP" altLang="en-US" sz="1200" dirty="0">
                <a:latin typeface="Meiryo UI" panose="020B0604030504040204" pitchFamily="50" charset="-128"/>
                <a:ea typeface="Meiryo UI" panose="020B0604030504040204" pitchFamily="50" charset="-128"/>
                <a:cs typeface="Calibri"/>
              </a:rPr>
              <a:t>　</a:t>
            </a:r>
            <a:r>
              <a:rPr lang="ja-JP" altLang="ja-JP" sz="1200" dirty="0">
                <a:latin typeface="Meiryo UI" panose="020B0604030504040204" pitchFamily="50" charset="-128"/>
                <a:ea typeface="Meiryo UI" panose="020B0604030504040204" pitchFamily="50" charset="-128"/>
                <a:cs typeface="Calibri"/>
              </a:rPr>
              <a:t> </a:t>
            </a:r>
            <a:r>
              <a:rPr lang="en-US" altLang="ja-JP" sz="1200" u="sng" dirty="0">
                <a:solidFill>
                  <a:srgbClr val="FF0000"/>
                </a:solidFill>
                <a:latin typeface="Meiryo UI" panose="020B0604030504040204" pitchFamily="50" charset="-128"/>
                <a:ea typeface="Meiryo UI" panose="020B0604030504040204" pitchFamily="50" charset="-128"/>
                <a:cs typeface="Calibri"/>
              </a:rPr>
              <a:t>[12]</a:t>
            </a:r>
            <a:r>
              <a:rPr lang="ja-JP" altLang="en-US" sz="1200" u="sng" dirty="0">
                <a:solidFill>
                  <a:srgbClr val="FF0000"/>
                </a:solidFill>
                <a:latin typeface="Meiryo UI" panose="020B0604030504040204" pitchFamily="50" charset="-128"/>
                <a:ea typeface="Meiryo UI" panose="020B0604030504040204" pitchFamily="50" charset="-128"/>
                <a:cs typeface="Calibri"/>
              </a:rPr>
              <a:t>　　　</a:t>
            </a:r>
            <a:r>
              <a:rPr lang="ja-JP" altLang="ja-JP" sz="1200" u="sng" dirty="0">
                <a:solidFill>
                  <a:srgbClr val="FF0000"/>
                </a:solidFill>
                <a:latin typeface="Meiryo UI" panose="020B0604030504040204" pitchFamily="50" charset="-128"/>
                <a:ea typeface="Meiryo UI" panose="020B0604030504040204" pitchFamily="50" charset="-128"/>
                <a:cs typeface="Calibri"/>
              </a:rPr>
              <a:t>　　</a:t>
            </a:r>
            <a:r>
              <a:rPr lang="ja-JP" altLang="en-US" sz="1200" u="sng" dirty="0">
                <a:solidFill>
                  <a:srgbClr val="FF0000"/>
                </a:solidFill>
                <a:latin typeface="Meiryo UI" panose="020B0604030504040204" pitchFamily="50" charset="-128"/>
                <a:ea typeface="Meiryo UI" panose="020B0604030504040204" pitchFamily="50" charset="-128"/>
                <a:cs typeface="Calibri"/>
              </a:rPr>
              <a:t>  </a:t>
            </a:r>
            <a:r>
              <a:rPr lang="ja-JP" altLang="en-US" sz="1200" u="sng" dirty="0">
                <a:solidFill>
                  <a:srgbClr val="FF0000"/>
                </a:solidFill>
                <a:latin typeface="Meiryo UI" panose="020B0604030504040204" pitchFamily="50" charset="-128"/>
                <a:ea typeface="Meiryo UI" panose="020B0604030504040204" pitchFamily="50" charset="-128"/>
                <a:cs typeface="+mn-lt"/>
              </a:rPr>
              <a:t>　</a:t>
            </a:r>
            <a:endParaRPr lang="ja-JP" altLang="en-US" sz="1200"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dirty="0">
                <a:latin typeface="Meiryo UI" panose="020B0604030504040204" pitchFamily="50" charset="-128"/>
                <a:ea typeface="Meiryo UI" panose="020B0604030504040204" pitchFamily="50" charset="-128"/>
                <a:cs typeface="+mn-lt"/>
              </a:rPr>
              <a:t>　ａ</a:t>
            </a:r>
            <a:r>
              <a:rPr lang="en-US" altLang="ja-JP" sz="1200" dirty="0">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新</a:t>
            </a:r>
            <a:r>
              <a:rPr lang="en-US" altLang="ja-JP" sz="1200" dirty="0">
                <a:latin typeface="Meiryo UI" panose="020B0604030504040204" pitchFamily="50" charset="-128"/>
                <a:ea typeface="Meiryo UI" panose="020B0604030504040204" pitchFamily="50" charset="-128"/>
                <a:cs typeface="+mn-lt"/>
              </a:rPr>
              <a:t>NISA</a:t>
            </a:r>
            <a:r>
              <a:rPr lang="ja-JP" altLang="en-US" sz="1200" dirty="0">
                <a:latin typeface="Meiryo UI" panose="020B0604030504040204" pitchFamily="50" charset="-128"/>
                <a:ea typeface="Meiryo UI" panose="020B0604030504040204" pitchFamily="50" charset="-128"/>
                <a:cs typeface="+mn-lt"/>
              </a:rPr>
              <a:t>では、資産を積極的に投資に振り向けることを目的に、年間投資額の上限が撤廃</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dirty="0">
                <a:latin typeface="Meiryo UI" panose="020B0604030504040204" pitchFamily="50" charset="-128"/>
                <a:ea typeface="Meiryo UI" panose="020B0604030504040204" pitchFamily="50" charset="-128"/>
                <a:cs typeface="+mn-lt"/>
              </a:rPr>
              <a:t>　　　された。</a:t>
            </a:r>
          </a:p>
          <a:p>
            <a:pPr algn="just">
              <a:lnSpc>
                <a:spcPct val="150000"/>
              </a:lnSpc>
            </a:pPr>
            <a:r>
              <a:rPr lang="ja-JP" altLang="en-US" sz="1200" dirty="0">
                <a:latin typeface="Meiryo UI" panose="020B0604030504040204" pitchFamily="50" charset="-128"/>
                <a:ea typeface="Meiryo UI" panose="020B0604030504040204" pitchFamily="50" charset="-128"/>
                <a:cs typeface="+mn-lt"/>
              </a:rPr>
              <a:t>　ｂ．新</a:t>
            </a:r>
            <a:r>
              <a:rPr lang="en-US" altLang="ja-JP" sz="1200" dirty="0">
                <a:latin typeface="Meiryo UI" panose="020B0604030504040204" pitchFamily="50" charset="-128"/>
                <a:ea typeface="Meiryo UI" panose="020B0604030504040204" pitchFamily="50" charset="-128"/>
                <a:cs typeface="+mn-lt"/>
              </a:rPr>
              <a:t>NISA</a:t>
            </a:r>
            <a:r>
              <a:rPr lang="ja-JP" altLang="en-US" sz="1200" dirty="0">
                <a:latin typeface="Meiryo UI" panose="020B0604030504040204" pitchFamily="50" charset="-128"/>
                <a:ea typeface="Meiryo UI" panose="020B0604030504040204" pitchFamily="50" charset="-128"/>
                <a:cs typeface="+mn-lt"/>
              </a:rPr>
              <a:t>には、毎月積み立てる「つみたて投資枠」と、対象商品が多い「成長投資枠」の</a:t>
            </a:r>
            <a:r>
              <a:rPr lang="en-US" altLang="ja-JP" sz="1200" dirty="0">
                <a:latin typeface="Meiryo UI" panose="020B0604030504040204" pitchFamily="50" charset="-128"/>
                <a:ea typeface="Meiryo UI" panose="020B0604030504040204" pitchFamily="50" charset="-128"/>
                <a:cs typeface="+mn-lt"/>
              </a:rPr>
              <a:t>2</a:t>
            </a:r>
            <a:r>
              <a:rPr lang="ja-JP" altLang="en-US" sz="1200" dirty="0">
                <a:latin typeface="Meiryo UI" panose="020B0604030504040204" pitchFamily="50" charset="-128"/>
                <a:ea typeface="Meiryo UI" panose="020B0604030504040204" pitchFamily="50" charset="-128"/>
                <a:cs typeface="+mn-lt"/>
              </a:rPr>
              <a:t>つ</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dirty="0">
                <a:latin typeface="Meiryo UI" panose="020B0604030504040204" pitchFamily="50" charset="-128"/>
                <a:ea typeface="Meiryo UI" panose="020B0604030504040204" pitchFamily="50" charset="-128"/>
                <a:cs typeface="+mn-lt"/>
              </a:rPr>
              <a:t>　　　の枠があり、どちらか一方を選択する。 　</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dirty="0">
                <a:latin typeface="Meiryo UI" panose="020B0604030504040204" pitchFamily="50" charset="-128"/>
                <a:ea typeface="Meiryo UI" panose="020B0604030504040204" pitchFamily="50" charset="-128"/>
                <a:cs typeface="+mn-lt"/>
              </a:rPr>
              <a:t>　</a:t>
            </a:r>
            <a:r>
              <a:rPr lang="en-US" altLang="ja-JP" sz="1200" dirty="0">
                <a:latin typeface="Meiryo UI" panose="020B0604030504040204" pitchFamily="50" charset="-128"/>
                <a:ea typeface="Meiryo UI" panose="020B0604030504040204" pitchFamily="50" charset="-128"/>
                <a:cs typeface="+mn-lt"/>
              </a:rPr>
              <a:t>c.</a:t>
            </a:r>
            <a:r>
              <a:rPr lang="ja-JP" altLang="en-US" sz="1200" dirty="0">
                <a:latin typeface="Meiryo UI" panose="020B0604030504040204" pitchFamily="50" charset="-128"/>
                <a:ea typeface="Meiryo UI" panose="020B0604030504040204" pitchFamily="50" charset="-128"/>
                <a:cs typeface="+mn-lt"/>
              </a:rPr>
              <a:t>　新</a:t>
            </a:r>
            <a:r>
              <a:rPr lang="en-US" altLang="ja-JP" sz="1200" dirty="0">
                <a:latin typeface="Meiryo UI" panose="020B0604030504040204" pitchFamily="50" charset="-128"/>
                <a:ea typeface="Meiryo UI" panose="020B0604030504040204" pitchFamily="50" charset="-128"/>
                <a:cs typeface="+mn-lt"/>
              </a:rPr>
              <a:t>NISA</a:t>
            </a:r>
            <a:r>
              <a:rPr lang="ja-JP" altLang="en-US" sz="1200" dirty="0">
                <a:latin typeface="Meiryo UI" panose="020B0604030504040204" pitchFamily="50" charset="-128"/>
                <a:ea typeface="Meiryo UI" panose="020B0604030504040204" pitchFamily="50" charset="-128"/>
                <a:cs typeface="+mn-lt"/>
              </a:rPr>
              <a:t>では、複数の金融機関で</a:t>
            </a:r>
            <a:r>
              <a:rPr lang="en-US" altLang="ja-JP" sz="1200" dirty="0">
                <a:latin typeface="Meiryo UI" panose="020B0604030504040204" pitchFamily="50" charset="-128"/>
                <a:ea typeface="Meiryo UI" panose="020B0604030504040204" pitchFamily="50" charset="-128"/>
                <a:cs typeface="+mn-lt"/>
              </a:rPr>
              <a:t>NISA</a:t>
            </a:r>
            <a:r>
              <a:rPr lang="ja-JP" altLang="en-US" sz="1200" dirty="0">
                <a:latin typeface="Meiryo UI" panose="020B0604030504040204" pitchFamily="50" charset="-128"/>
                <a:ea typeface="Meiryo UI" panose="020B0604030504040204" pitchFamily="50" charset="-128"/>
                <a:cs typeface="+mn-lt"/>
              </a:rPr>
              <a:t>口座を開設できる。</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dirty="0">
                <a:latin typeface="Meiryo UI" panose="020B0604030504040204" pitchFamily="50" charset="-128"/>
                <a:ea typeface="Meiryo UI" panose="020B0604030504040204" pitchFamily="50" charset="-128"/>
                <a:cs typeface="+mn-lt"/>
              </a:rPr>
              <a:t>　</a:t>
            </a:r>
            <a:r>
              <a:rPr lang="en-US" altLang="ja-JP" sz="1200" dirty="0">
                <a:latin typeface="Meiryo UI" panose="020B0604030504040204" pitchFamily="50" charset="-128"/>
                <a:ea typeface="Meiryo UI" panose="020B0604030504040204" pitchFamily="50" charset="-128"/>
                <a:cs typeface="+mn-lt"/>
              </a:rPr>
              <a:t>d</a:t>
            </a:r>
            <a:r>
              <a:rPr lang="ja-JP" altLang="en-US" sz="1200" dirty="0">
                <a:latin typeface="Meiryo UI" panose="020B0604030504040204" pitchFamily="50" charset="-128"/>
                <a:ea typeface="Meiryo UI" panose="020B0604030504040204" pitchFamily="50" charset="-128"/>
                <a:cs typeface="+mn-lt"/>
              </a:rPr>
              <a:t>．新</a:t>
            </a:r>
            <a:r>
              <a:rPr lang="en-US" altLang="ja-JP" sz="1200" dirty="0">
                <a:latin typeface="Meiryo UI" panose="020B0604030504040204" pitchFamily="50" charset="-128"/>
                <a:ea typeface="Meiryo UI" panose="020B0604030504040204" pitchFamily="50" charset="-128"/>
                <a:cs typeface="+mn-lt"/>
              </a:rPr>
              <a:t>NISA</a:t>
            </a:r>
            <a:r>
              <a:rPr lang="ja-JP" altLang="en-US" sz="1200" dirty="0">
                <a:latin typeface="Meiryo UI" panose="020B0604030504040204" pitchFamily="50" charset="-128"/>
                <a:ea typeface="Meiryo UI" panose="020B0604030504040204" pitchFamily="50" charset="-128"/>
                <a:cs typeface="+mn-lt"/>
              </a:rPr>
              <a:t>の口座は、</a:t>
            </a:r>
            <a:r>
              <a:rPr lang="en-US" altLang="ja-JP" sz="1200" dirty="0">
                <a:latin typeface="Meiryo UI" panose="020B0604030504040204" pitchFamily="50" charset="-128"/>
                <a:ea typeface="Meiryo UI" panose="020B0604030504040204" pitchFamily="50" charset="-128"/>
                <a:cs typeface="+mn-lt"/>
              </a:rPr>
              <a:t>18</a:t>
            </a:r>
            <a:r>
              <a:rPr lang="ja-JP" altLang="en-US" sz="1200" dirty="0">
                <a:latin typeface="Meiryo UI" panose="020B0604030504040204" pitchFamily="50" charset="-128"/>
                <a:ea typeface="Meiryo UI" panose="020B0604030504040204" pitchFamily="50" charset="-128"/>
                <a:cs typeface="+mn-lt"/>
              </a:rPr>
              <a:t>歳以上であれば親の同意なしで作ることができる。</a:t>
            </a:r>
          </a:p>
          <a:p>
            <a:pPr algn="just">
              <a:lnSpc>
                <a:spcPct val="150000"/>
              </a:lnSpc>
            </a:pP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en-US" altLang="ja-JP" sz="1200" b="1" dirty="0">
                <a:latin typeface="Meiryo UI" panose="020B0604030504040204" pitchFamily="50" charset="-128"/>
                <a:ea typeface="Meiryo UI" panose="020B0604030504040204" pitchFamily="50" charset="-128"/>
                <a:cs typeface="+mn-lt"/>
              </a:rPr>
              <a:t>6.  </a:t>
            </a:r>
            <a:r>
              <a:rPr lang="ja-JP" altLang="en-US" sz="1200" dirty="0">
                <a:latin typeface="Meiryo UI" panose="020B0604030504040204" pitchFamily="50" charset="-128"/>
                <a:ea typeface="Meiryo UI" panose="020B0604030504040204" pitchFamily="50" charset="-128"/>
                <a:cs typeface="+mn-lt"/>
              </a:rPr>
              <a:t>日本では人口減少が進む中、性別や年齢、言語や宗教など多様な視点を有する人たちで</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dirty="0">
                <a:latin typeface="Meiryo UI" panose="020B0604030504040204" pitchFamily="50" charset="-128"/>
                <a:ea typeface="Meiryo UI" panose="020B0604030504040204" pitchFamily="50" charset="-128"/>
                <a:cs typeface="+mn-lt"/>
              </a:rPr>
              <a:t>　　構成される組織のほうが強さを増すという　 </a:t>
            </a:r>
            <a:r>
              <a:rPr lang="en-US" altLang="ja-JP" sz="1200" u="sng" dirty="0">
                <a:solidFill>
                  <a:srgbClr val="FF0000"/>
                </a:solidFill>
                <a:latin typeface="Meiryo UI" panose="020B0604030504040204" pitchFamily="50" charset="-128"/>
                <a:ea typeface="Meiryo UI" panose="020B0604030504040204" pitchFamily="50" charset="-128"/>
                <a:cs typeface="+mn-lt"/>
              </a:rPr>
              <a:t>[13]</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の重要性が</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dirty="0">
                <a:latin typeface="Meiryo UI" panose="020B0604030504040204" pitchFamily="50" charset="-128"/>
                <a:ea typeface="Meiryo UI" panose="020B0604030504040204" pitchFamily="50" charset="-128"/>
                <a:cs typeface="+mn-lt"/>
              </a:rPr>
              <a:t>　　指摘されている。</a:t>
            </a:r>
            <a:endParaRPr lang="ja-JP" dirty="0">
              <a:latin typeface="Meiryo UI" panose="020B0604030504040204" pitchFamily="50" charset="-128"/>
              <a:ea typeface="Meiryo UI" panose="020B0604030504040204" pitchFamily="50" charset="-128"/>
              <a:cs typeface="Calibri"/>
            </a:endParaRPr>
          </a:p>
        </p:txBody>
      </p:sp>
      <p:sp>
        <p:nvSpPr>
          <p:cNvPr id="17" name="テキスト ボックス 16">
            <a:extLst>
              <a:ext uri="{FF2B5EF4-FFF2-40B4-BE49-F238E27FC236}">
                <a16:creationId xmlns:a16="http://schemas.microsoft.com/office/drawing/2014/main" id="{BF368C0A-959E-4086-B756-347DC911ABA2}"/>
              </a:ext>
            </a:extLst>
          </p:cNvPr>
          <p:cNvSpPr txBox="1"/>
          <p:nvPr/>
        </p:nvSpPr>
        <p:spPr>
          <a:xfrm>
            <a:off x="320530" y="568498"/>
            <a:ext cx="6242554" cy="1238801"/>
          </a:xfrm>
          <a:prstGeom prst="rect">
            <a:avLst/>
          </a:prstGeom>
          <a:solidFill>
            <a:schemeClr val="bg1">
              <a:lumMod val="75000"/>
            </a:schemeClr>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gn="ctr">
              <a:lnSpc>
                <a:spcPct val="150000"/>
              </a:lnSpc>
            </a:pPr>
            <a:r>
              <a:rPr lang="ja-JP" sz="2400" b="1" dirty="0">
                <a:latin typeface="Meiryo UI" panose="020B0604030504040204" pitchFamily="50" charset="-128"/>
                <a:ea typeface="Meiryo UI" panose="020B0604030504040204" pitchFamily="50" charset="-128"/>
                <a:cs typeface="+mn-lt"/>
              </a:rPr>
              <a:t>基 </a:t>
            </a:r>
            <a:r>
              <a:rPr lang="ja-JP" altLang="en-US" sz="2400" b="1" dirty="0">
                <a:latin typeface="Meiryo UI" panose="020B0604030504040204" pitchFamily="50" charset="-128"/>
                <a:ea typeface="Meiryo UI" panose="020B0604030504040204" pitchFamily="50" charset="-128"/>
                <a:cs typeface="+mn-lt"/>
              </a:rPr>
              <a:t>  </a:t>
            </a:r>
            <a:r>
              <a:rPr lang="ja-JP" sz="2400" b="1" dirty="0">
                <a:latin typeface="Meiryo UI" panose="020B0604030504040204" pitchFamily="50" charset="-128"/>
                <a:ea typeface="Meiryo UI" panose="020B0604030504040204" pitchFamily="50" charset="-128"/>
                <a:cs typeface="+mn-lt"/>
              </a:rPr>
              <a:t> 礎</a:t>
            </a:r>
            <a:r>
              <a:rPr lang="ja-JP" altLang="en-US" sz="2400" b="1" dirty="0">
                <a:latin typeface="Meiryo UI" panose="020B0604030504040204" pitchFamily="50" charset="-128"/>
                <a:ea typeface="Meiryo UI" panose="020B0604030504040204" pitchFamily="50" charset="-128"/>
                <a:cs typeface="+mn-lt"/>
              </a:rPr>
              <a:t>   </a:t>
            </a:r>
            <a:r>
              <a:rPr lang="ja-JP" sz="2400" b="1" dirty="0">
                <a:latin typeface="Meiryo UI" panose="020B0604030504040204" pitchFamily="50" charset="-128"/>
                <a:ea typeface="Meiryo UI" panose="020B0604030504040204" pitchFamily="50" charset="-128"/>
                <a:cs typeface="+mn-lt"/>
              </a:rPr>
              <a:t> 学  </a:t>
            </a:r>
            <a:r>
              <a:rPr lang="ja-JP" altLang="en-US" sz="2400" b="1" dirty="0">
                <a:latin typeface="Meiryo UI" panose="020B0604030504040204" pitchFamily="50" charset="-128"/>
                <a:ea typeface="Meiryo UI" panose="020B0604030504040204" pitchFamily="50" charset="-128"/>
                <a:cs typeface="+mn-lt"/>
              </a:rPr>
              <a:t>  </a:t>
            </a:r>
            <a:r>
              <a:rPr lang="ja-JP" sz="2400" b="1" dirty="0">
                <a:latin typeface="Meiryo UI" panose="020B0604030504040204" pitchFamily="50" charset="-128"/>
                <a:ea typeface="Meiryo UI" panose="020B0604030504040204" pitchFamily="50" charset="-128"/>
                <a:cs typeface="+mn-lt"/>
              </a:rPr>
              <a:t>習</a:t>
            </a:r>
            <a:r>
              <a:rPr lang="ja-JP" altLang="en-US" sz="2400" b="1" dirty="0">
                <a:latin typeface="Meiryo UI" panose="020B0604030504040204" pitchFamily="50" charset="-128"/>
                <a:ea typeface="Meiryo UI" panose="020B0604030504040204" pitchFamily="50" charset="-128"/>
                <a:cs typeface="+mn-lt"/>
              </a:rPr>
              <a:t>  </a:t>
            </a:r>
            <a:r>
              <a:rPr lang="en-US" altLang="ja-JP" sz="2000" b="1" dirty="0">
                <a:latin typeface="Meiryo UI" panose="020B0604030504040204" pitchFamily="50" charset="-128"/>
                <a:ea typeface="Meiryo UI" panose="020B0604030504040204" pitchFamily="50" charset="-128"/>
                <a:cs typeface="+mn-lt"/>
              </a:rPr>
              <a:t>( </a:t>
            </a:r>
            <a:r>
              <a:rPr lang="ja-JP" sz="2000" b="1" dirty="0">
                <a:latin typeface="Meiryo UI" panose="020B0604030504040204" pitchFamily="50" charset="-128"/>
                <a:ea typeface="Meiryo UI" panose="020B0604030504040204" pitchFamily="50" charset="-128"/>
                <a:cs typeface="+mn-lt"/>
              </a:rPr>
              <a:t>必須</a:t>
            </a:r>
            <a:r>
              <a:rPr lang="ja-JP" altLang="en-US" sz="2000" b="1" dirty="0">
                <a:latin typeface="Meiryo UI" panose="020B0604030504040204" pitchFamily="50" charset="-128"/>
                <a:ea typeface="Meiryo UI" panose="020B0604030504040204" pitchFamily="50" charset="-128"/>
                <a:cs typeface="+mn-lt"/>
              </a:rPr>
              <a:t> </a:t>
            </a:r>
            <a:r>
              <a:rPr lang="en-US" altLang="ja-JP" sz="2000" b="1" dirty="0">
                <a:latin typeface="Meiryo UI" panose="020B0604030504040204" pitchFamily="50" charset="-128"/>
                <a:ea typeface="Meiryo UI" panose="020B0604030504040204" pitchFamily="50" charset="-128"/>
                <a:cs typeface="+mn-lt"/>
              </a:rPr>
              <a:t>)</a:t>
            </a:r>
            <a:endParaRPr lang="ja-JP" altLang="en-US" sz="2000" b="1" dirty="0">
              <a:latin typeface="Meiryo UI" panose="020B0604030504040204" pitchFamily="50" charset="-128"/>
              <a:ea typeface="Meiryo UI" panose="020B0604030504040204" pitchFamily="50" charset="-128"/>
              <a:cs typeface="+mn-lt"/>
            </a:endParaRPr>
          </a:p>
          <a:p>
            <a:pPr algn="ctr">
              <a:lnSpc>
                <a:spcPct val="150000"/>
              </a:lnSpc>
            </a:pPr>
            <a:r>
              <a:rPr lang="ja-JP" altLang="en-US" sz="1100" dirty="0">
                <a:latin typeface="Meiryo UI" panose="020B0604030504040204" pitchFamily="50" charset="-128"/>
                <a:ea typeface="Meiryo UI" panose="020B0604030504040204" pitchFamily="50" charset="-128"/>
                <a:cs typeface="+mn-lt"/>
              </a:rPr>
              <a:t>＊別添の学習ガ</a:t>
            </a:r>
            <a:r>
              <a:rPr lang="ja-JP" sz="1100" dirty="0">
                <a:latin typeface="Meiryo UI" panose="020B0604030504040204" pitchFamily="50" charset="-128"/>
                <a:ea typeface="Meiryo UI" panose="020B0604030504040204" pitchFamily="50" charset="-128"/>
                <a:cs typeface="+mn-lt"/>
              </a:rPr>
              <a:t>イドブックをチーム全員がしっかり読んだ上で</a:t>
            </a:r>
            <a:r>
              <a:rPr lang="ja-JP" altLang="en-US" sz="1100" dirty="0">
                <a:latin typeface="Meiryo UI" panose="020B0604030504040204" pitchFamily="50" charset="-128"/>
                <a:ea typeface="Meiryo UI" panose="020B0604030504040204" pitchFamily="50" charset="-128"/>
                <a:cs typeface="+mn-lt"/>
              </a:rPr>
              <a:t>、</a:t>
            </a:r>
          </a:p>
          <a:p>
            <a:pPr algn="ctr"/>
            <a:r>
              <a:rPr lang="ja-JP" sz="1100" dirty="0">
                <a:latin typeface="Meiryo UI" panose="020B0604030504040204" pitchFamily="50" charset="-128"/>
                <a:ea typeface="Meiryo UI" panose="020B0604030504040204" pitchFamily="50" charset="-128"/>
                <a:cs typeface="+mn-lt"/>
              </a:rPr>
              <a:t>必ず、すべての設問に解答してください</a:t>
            </a:r>
          </a:p>
          <a:p>
            <a:pPr algn="ctr"/>
            <a:endParaRPr lang="ja-JP" sz="1100" dirty="0">
              <a:latin typeface="Meiryo UI" panose="020B0604030504040204" pitchFamily="50" charset="-128"/>
              <a:ea typeface="Meiryo UI" panose="020B0604030504040204" pitchFamily="50" charset="-128"/>
              <a:cs typeface="Calibri"/>
            </a:endParaRPr>
          </a:p>
        </p:txBody>
      </p:sp>
    </p:spTree>
    <p:extLst>
      <p:ext uri="{BB962C8B-B14F-4D97-AF65-F5344CB8AC3E}">
        <p14:creationId xmlns:p14="http://schemas.microsoft.com/office/powerpoint/2010/main" val="6020163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1F7C4EFC-0985-48F6-9E83-2CB114D0609C}"/>
              </a:ext>
            </a:extLst>
          </p:cNvPr>
          <p:cNvSpPr txBox="1"/>
          <p:nvPr/>
        </p:nvSpPr>
        <p:spPr>
          <a:xfrm>
            <a:off x="336056" y="573776"/>
            <a:ext cx="6242554" cy="626299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lnSpc>
                <a:spcPct val="150000"/>
              </a:lnSpc>
            </a:pPr>
            <a:r>
              <a:rPr lang="en-US" altLang="ja-JP" sz="1200" b="1" dirty="0">
                <a:latin typeface="Meiryo UI" panose="020B0604030504040204" pitchFamily="50" charset="-128"/>
                <a:ea typeface="Meiryo UI" panose="020B0604030504040204" pitchFamily="50" charset="-128"/>
                <a:cs typeface="+mn-lt"/>
              </a:rPr>
              <a:t>7.</a:t>
            </a:r>
            <a:r>
              <a:rPr lang="ja-JP" altLang="en-US" sz="1200" dirty="0">
                <a:latin typeface="Meiryo UI" panose="020B0604030504040204" pitchFamily="50" charset="-128"/>
                <a:ea typeface="Meiryo UI" panose="020B0604030504040204" pitchFamily="50" charset="-128"/>
                <a:cs typeface="+mn-lt"/>
              </a:rPr>
              <a:t> </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アメリカが離脱した</a:t>
            </a: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TPP</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の基本的な内容を引き継いで</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締結され</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た</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「環太平洋パートナーシップに関する包括的及び先進的な協定</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CPTPP</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は、 </a:t>
            </a:r>
            <a:r>
              <a:rPr lang="en-US"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2024</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年にイギリスが参加</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し現在は</a:t>
            </a:r>
            <a:r>
              <a:rPr lang="ja-JP" altLang="en-US" sz="1200" dirty="0">
                <a:solidFill>
                  <a:srgbClr val="FF0000"/>
                </a:solidFill>
                <a:latin typeface="Meiryo UI" panose="020B0604030504040204" pitchFamily="50" charset="-128"/>
                <a:ea typeface="Meiryo UI" panose="020B0604030504040204" pitchFamily="50" charset="-128"/>
                <a:cs typeface="+mn-lt"/>
              </a:rPr>
              <a:t> </a:t>
            </a:r>
            <a:r>
              <a:rPr lang="en-US" altLang="ja-JP" sz="1200" u="sng" dirty="0">
                <a:solidFill>
                  <a:srgbClr val="FF0000"/>
                </a:solidFill>
                <a:latin typeface="Meiryo UI" panose="020B0604030504040204" pitchFamily="50" charset="-128"/>
                <a:ea typeface="Meiryo UI" panose="020B0604030504040204" pitchFamily="50" charset="-128"/>
                <a:cs typeface="+mn-lt"/>
              </a:rPr>
              <a:t>[14]</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か国と</a:t>
            </a:r>
            <a:r>
              <a:rPr lang="ja-JP" altLang="ja-JP" sz="1200" kern="100" dirty="0">
                <a:effectLst/>
                <a:latin typeface="Meiryo UI" panose="020B0604030504040204" pitchFamily="50" charset="-128"/>
                <a:ea typeface="Meiryo UI" panose="020B0604030504040204" pitchFamily="50" charset="-128"/>
                <a:cs typeface="Times New Roman" panose="02020603050405020304" pitchFamily="18" charset="0"/>
              </a:rPr>
              <a:t>なってい</a:t>
            </a:r>
            <a:r>
              <a:rPr lang="ja-JP" altLang="en-US" sz="1200" kern="100" dirty="0">
                <a:effectLst/>
                <a:latin typeface="Meiryo UI" panose="020B0604030504040204" pitchFamily="50" charset="-128"/>
                <a:ea typeface="Meiryo UI" panose="020B0604030504040204" pitchFamily="50" charset="-128"/>
                <a:cs typeface="Times New Roman" panose="02020603050405020304" pitchFamily="18" charset="0"/>
              </a:rPr>
              <a:t>る。</a:t>
            </a:r>
            <a:r>
              <a:rPr lang="ja-JP" altLang="en-US" sz="1200" dirty="0">
                <a:latin typeface="Meiryo UI" panose="020B0604030504040204" pitchFamily="50" charset="-128"/>
                <a:ea typeface="Meiryo UI" panose="020B0604030504040204" pitchFamily="50" charset="-128"/>
                <a:cs typeface="+mn-lt"/>
              </a:rPr>
              <a:t>一方、「地域的な包括的経済連携協定</a:t>
            </a:r>
            <a:r>
              <a:rPr lang="ja-JP" altLang="en-US" sz="1200" dirty="0">
                <a:solidFill>
                  <a:srgbClr val="FF0000"/>
                </a:solidFill>
                <a:latin typeface="Meiryo UI" panose="020B0604030504040204" pitchFamily="50" charset="-128"/>
                <a:ea typeface="Meiryo UI" panose="020B0604030504040204" pitchFamily="50" charset="-128"/>
                <a:cs typeface="+mn-lt"/>
              </a:rPr>
              <a:t> （</a:t>
            </a:r>
            <a:r>
              <a:rPr lang="en-US" altLang="ja-JP" sz="1200" u="sng" dirty="0">
                <a:solidFill>
                  <a:srgbClr val="FF0000"/>
                </a:solidFill>
                <a:latin typeface="Meiryo UI" panose="020B0604030504040204" pitchFamily="50" charset="-128"/>
                <a:ea typeface="Meiryo UI" panose="020B0604030504040204" pitchFamily="50" charset="-128"/>
                <a:cs typeface="+mn-lt"/>
              </a:rPr>
              <a:t>[15]</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en-US" altLang="ja-JP" sz="1200" dirty="0">
                <a:solidFill>
                  <a:srgbClr val="FF0000"/>
                </a:solidFill>
                <a:latin typeface="Meiryo UI" panose="020B0604030504040204" pitchFamily="50" charset="-128"/>
                <a:ea typeface="Meiryo UI" panose="020B0604030504040204" pitchFamily="50" charset="-128"/>
                <a:cs typeface="+mn-lt"/>
              </a:rPr>
              <a:t>)</a:t>
            </a:r>
            <a:r>
              <a:rPr lang="ja-JP" altLang="en-US" sz="1200" dirty="0">
                <a:latin typeface="Meiryo UI" panose="020B0604030504040204" pitchFamily="50" charset="-128"/>
                <a:ea typeface="Meiryo UI" panose="020B0604030504040204" pitchFamily="50" charset="-128"/>
                <a:cs typeface="+mn-lt"/>
              </a:rPr>
              <a:t>」は、日本や中国、韓国など東アジアを中心に</a:t>
            </a:r>
            <a:r>
              <a:rPr lang="en-US" altLang="ja-JP" sz="1200" u="sng" dirty="0">
                <a:solidFill>
                  <a:srgbClr val="FF0000"/>
                </a:solidFill>
                <a:latin typeface="Meiryo UI" panose="020B0604030504040204" pitchFamily="50" charset="-128"/>
                <a:ea typeface="Meiryo UI" panose="020B0604030504040204" pitchFamily="50" charset="-128"/>
                <a:cs typeface="Calibri"/>
              </a:rPr>
              <a:t>[16]</a:t>
            </a:r>
            <a:r>
              <a:rPr lang="ja-JP" altLang="en-US" sz="1200" u="sng" dirty="0">
                <a:solidFill>
                  <a:srgbClr val="FF0000"/>
                </a:solidFill>
                <a:latin typeface="Meiryo UI" panose="020B0604030504040204" pitchFamily="50" charset="-128"/>
                <a:ea typeface="Meiryo UI" panose="020B0604030504040204" pitchFamily="50" charset="-128"/>
                <a:cs typeface="Calibri"/>
              </a:rPr>
              <a:t>　　</a:t>
            </a:r>
            <a:r>
              <a:rPr lang="ja-JP" altLang="ja-JP" sz="1200" u="sng" dirty="0">
                <a:solidFill>
                  <a:srgbClr val="FF0000"/>
                </a:solidFill>
                <a:latin typeface="Meiryo UI" panose="020B0604030504040204" pitchFamily="50" charset="-128"/>
                <a:ea typeface="Meiryo UI" panose="020B0604030504040204" pitchFamily="50" charset="-128"/>
                <a:cs typeface="Calibri"/>
              </a:rPr>
              <a:t>　</a:t>
            </a:r>
            <a:r>
              <a:rPr lang="ja-JP" altLang="ja-JP" sz="1200" b="1" u="sng" dirty="0">
                <a:solidFill>
                  <a:srgbClr val="FF0000"/>
                </a:solidFill>
                <a:latin typeface="Meiryo UI" panose="020B0604030504040204" pitchFamily="50" charset="-128"/>
                <a:ea typeface="Meiryo UI" panose="020B0604030504040204" pitchFamily="50" charset="-128"/>
                <a:cs typeface="Calibri"/>
              </a:rPr>
              <a:t>　</a:t>
            </a:r>
            <a:r>
              <a:rPr lang="ja-JP" altLang="en-US" sz="1200" b="1" u="sng" dirty="0">
                <a:solidFill>
                  <a:srgbClr val="FF0000"/>
                </a:solidFill>
                <a:latin typeface="Meiryo UI" panose="020B0604030504040204" pitchFamily="50" charset="-128"/>
                <a:ea typeface="Meiryo UI" panose="020B0604030504040204" pitchFamily="50" charset="-128"/>
                <a:cs typeface="Calibri"/>
              </a:rPr>
              <a:t> </a:t>
            </a:r>
            <a:r>
              <a:rPr lang="ja-JP" altLang="en-US" sz="1200" dirty="0">
                <a:latin typeface="Meiryo UI" panose="020B0604030504040204" pitchFamily="50" charset="-128"/>
                <a:ea typeface="Meiryo UI" panose="020B0604030504040204" pitchFamily="50" charset="-128"/>
                <a:cs typeface="+mn-lt"/>
              </a:rPr>
              <a:t>か国が参加し、世界の人口と</a:t>
            </a:r>
            <a:r>
              <a:rPr lang="en-US" altLang="ja-JP" sz="1200" dirty="0">
                <a:latin typeface="Meiryo UI" panose="020B0604030504040204" pitchFamily="50" charset="-128"/>
                <a:ea typeface="Meiryo UI" panose="020B0604030504040204" pitchFamily="50" charset="-128"/>
                <a:cs typeface="+mn-lt"/>
              </a:rPr>
              <a:t>GDP</a:t>
            </a:r>
            <a:r>
              <a:rPr lang="ja-JP" altLang="en-US" sz="1200" dirty="0">
                <a:latin typeface="Meiryo UI" panose="020B0604030504040204" pitchFamily="50" charset="-128"/>
                <a:ea typeface="Meiryo UI" panose="020B0604030504040204" pitchFamily="50" charset="-128"/>
                <a:cs typeface="+mn-lt"/>
              </a:rPr>
              <a:t>のおよそ</a:t>
            </a:r>
            <a:r>
              <a:rPr lang="en-US" altLang="ja-JP" sz="1200" dirty="0">
                <a:latin typeface="Meiryo UI" panose="020B0604030504040204" pitchFamily="50" charset="-128"/>
                <a:ea typeface="Meiryo UI" panose="020B0604030504040204" pitchFamily="50" charset="-128"/>
                <a:cs typeface="+mn-lt"/>
              </a:rPr>
              <a:t>3</a:t>
            </a:r>
            <a:r>
              <a:rPr lang="ja-JP" altLang="en-US" sz="1200" dirty="0">
                <a:latin typeface="Meiryo UI" panose="020B0604030504040204" pitchFamily="50" charset="-128"/>
                <a:ea typeface="Meiryo UI" panose="020B0604030504040204" pitchFamily="50" charset="-128"/>
                <a:cs typeface="+mn-lt"/>
              </a:rPr>
              <a:t>割を占める世界最大規模の自由貿易圏である。</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ja-JP" altLang="en-US" sz="800" dirty="0">
                <a:latin typeface="Meiryo UI" panose="020B0604030504040204" pitchFamily="50" charset="-128"/>
                <a:ea typeface="Meiryo UI" panose="020B0604030504040204" pitchFamily="50" charset="-128"/>
                <a:cs typeface="Arial"/>
              </a:rPr>
              <a:t>　</a:t>
            </a:r>
            <a:endParaRPr lang="en-US" altLang="ja-JP" sz="800" dirty="0">
              <a:latin typeface="Meiryo UI" panose="020B0604030504040204" pitchFamily="50" charset="-128"/>
              <a:ea typeface="Meiryo UI" panose="020B0604030504040204" pitchFamily="50" charset="-128"/>
              <a:cs typeface="Arial"/>
            </a:endParaRPr>
          </a:p>
          <a:p>
            <a:pPr algn="just">
              <a:lnSpc>
                <a:spcPct val="150000"/>
              </a:lnSpc>
            </a:pPr>
            <a:r>
              <a:rPr lang="en-US" altLang="ja-JP" sz="1200" b="1" dirty="0">
                <a:latin typeface="Meiryo UI" panose="020B0604030504040204" pitchFamily="50" charset="-128"/>
                <a:ea typeface="Meiryo UI" panose="020B0604030504040204" pitchFamily="50" charset="-128"/>
                <a:cs typeface="+mn-lt"/>
              </a:rPr>
              <a:t>8</a:t>
            </a:r>
            <a:r>
              <a:rPr lang="en-US" altLang="en-US" sz="1200" b="1" dirty="0">
                <a:latin typeface="Meiryo UI" panose="020B0604030504040204" pitchFamily="50" charset="-128"/>
                <a:ea typeface="Meiryo UI" panose="020B0604030504040204" pitchFamily="50" charset="-128"/>
                <a:cs typeface="+mn-lt"/>
              </a:rPr>
              <a:t>.</a:t>
            </a:r>
            <a:r>
              <a:rPr lang="en-US" altLang="ja-JP" sz="1200" b="1" dirty="0">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グローバル化の進展に関する次の説明文のうち、正しいものは？</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dirty="0">
                <a:solidFill>
                  <a:srgbClr val="FF0000"/>
                </a:solidFill>
                <a:latin typeface="Meiryo UI" panose="020B0604030504040204" pitchFamily="50" charset="-128"/>
                <a:ea typeface="Meiryo UI" panose="020B0604030504040204" pitchFamily="50" charset="-128"/>
                <a:cs typeface="+mn-lt"/>
              </a:rPr>
              <a:t> </a:t>
            </a:r>
            <a:r>
              <a:rPr lang="ja-JP" altLang="ja-JP" sz="1200" dirty="0">
                <a:solidFill>
                  <a:srgbClr val="FF0000"/>
                </a:solidFill>
                <a:latin typeface="Meiryo UI" panose="020B0604030504040204" pitchFamily="50" charset="-128"/>
                <a:ea typeface="Meiryo UI" panose="020B0604030504040204" pitchFamily="50" charset="-128"/>
                <a:cs typeface="Calibri"/>
              </a:rPr>
              <a:t> </a:t>
            </a:r>
            <a:r>
              <a:rPr lang="en-US" altLang="ja-JP" sz="1200" u="sng" dirty="0">
                <a:solidFill>
                  <a:srgbClr val="FF0000"/>
                </a:solidFill>
                <a:latin typeface="Meiryo UI" panose="020B0604030504040204" pitchFamily="50" charset="-128"/>
                <a:ea typeface="Meiryo UI" panose="020B0604030504040204" pitchFamily="50" charset="-128"/>
                <a:cs typeface="Calibri"/>
              </a:rPr>
              <a:t>[17]</a:t>
            </a:r>
            <a:r>
              <a:rPr lang="ja-JP" altLang="en-US" sz="1200" u="sng" dirty="0">
                <a:solidFill>
                  <a:srgbClr val="FF0000"/>
                </a:solidFill>
                <a:latin typeface="Meiryo UI" panose="020B0604030504040204" pitchFamily="50" charset="-128"/>
                <a:ea typeface="Meiryo UI" panose="020B0604030504040204" pitchFamily="50" charset="-128"/>
                <a:cs typeface="Calibri"/>
              </a:rPr>
              <a:t>　　　　</a:t>
            </a:r>
            <a:r>
              <a:rPr lang="ja-JP" altLang="ja-JP" sz="1200" u="sng" dirty="0">
                <a:solidFill>
                  <a:srgbClr val="FF0000"/>
                </a:solidFill>
                <a:latin typeface="Meiryo UI" panose="020B0604030504040204" pitchFamily="50" charset="-128"/>
                <a:ea typeface="Meiryo UI" panose="020B0604030504040204" pitchFamily="50" charset="-128"/>
                <a:cs typeface="Calibri"/>
              </a:rPr>
              <a:t>　</a:t>
            </a:r>
            <a:r>
              <a:rPr lang="ja-JP" altLang="ja-JP" sz="1200" b="1" u="sng" dirty="0">
                <a:solidFill>
                  <a:srgbClr val="FF0000"/>
                </a:solidFill>
                <a:latin typeface="Meiryo UI" panose="020B0604030504040204" pitchFamily="50" charset="-128"/>
                <a:ea typeface="Meiryo UI" panose="020B0604030504040204" pitchFamily="50" charset="-128"/>
                <a:cs typeface="Calibri"/>
              </a:rPr>
              <a:t>　</a:t>
            </a:r>
            <a:r>
              <a:rPr lang="ja-JP" altLang="en-US" sz="1200" b="1" u="sng" dirty="0">
                <a:solidFill>
                  <a:srgbClr val="FF0000"/>
                </a:solidFill>
                <a:latin typeface="Meiryo UI" panose="020B0604030504040204" pitchFamily="50" charset="-128"/>
                <a:ea typeface="Meiryo UI" panose="020B0604030504040204" pitchFamily="50" charset="-128"/>
                <a:cs typeface="Calibri"/>
              </a:rPr>
              <a:t>  </a:t>
            </a:r>
          </a:p>
          <a:p>
            <a:pPr algn="just">
              <a:lnSpc>
                <a:spcPct val="150000"/>
              </a:lnSpc>
            </a:pPr>
            <a:r>
              <a:rPr lang="ja-JP" altLang="en-US" sz="1200" dirty="0">
                <a:latin typeface="Meiryo UI" panose="020B0604030504040204" pitchFamily="50" charset="-128"/>
                <a:ea typeface="Meiryo UI" panose="020B0604030504040204" pitchFamily="50" charset="-128"/>
                <a:cs typeface="Arial"/>
              </a:rPr>
              <a:t>　 ａ．貿易が自由化され、安い輸入品が国内に入ってくることは、消費者にとっても国内の生産者</a:t>
            </a:r>
            <a:endParaRPr lang="en-US" altLang="ja-JP" sz="1200" dirty="0">
              <a:latin typeface="Meiryo UI" panose="020B0604030504040204" pitchFamily="50" charset="-128"/>
              <a:ea typeface="Meiryo UI" panose="020B0604030504040204" pitchFamily="50" charset="-128"/>
              <a:cs typeface="Arial"/>
            </a:endParaRPr>
          </a:p>
          <a:p>
            <a:pPr algn="just">
              <a:lnSpc>
                <a:spcPct val="150000"/>
              </a:lnSpc>
            </a:pPr>
            <a:r>
              <a:rPr lang="ja-JP" altLang="en-US" sz="1200" dirty="0">
                <a:latin typeface="Meiryo UI" panose="020B0604030504040204" pitchFamily="50" charset="-128"/>
                <a:ea typeface="Meiryo UI" panose="020B0604030504040204" pitchFamily="50" charset="-128"/>
                <a:cs typeface="Arial"/>
              </a:rPr>
              <a:t>　　　　にとってもメリットになる。</a:t>
            </a:r>
            <a:endParaRPr lang="en-US" altLang="ja-JP" sz="1200" dirty="0">
              <a:latin typeface="Meiryo UI" panose="020B0604030504040204" pitchFamily="50" charset="-128"/>
              <a:ea typeface="Meiryo UI" panose="020B0604030504040204" pitchFamily="50" charset="-128"/>
              <a:cs typeface="Arial"/>
            </a:endParaRPr>
          </a:p>
          <a:p>
            <a:pPr algn="just">
              <a:lnSpc>
                <a:spcPct val="150000"/>
              </a:lnSpc>
            </a:pPr>
            <a:r>
              <a:rPr lang="ja-JP" altLang="en-US" sz="1200" dirty="0">
                <a:latin typeface="Meiryo UI" panose="020B0604030504040204" pitchFamily="50" charset="-128"/>
                <a:ea typeface="Meiryo UI" panose="020B0604030504040204" pitchFamily="50" charset="-128"/>
                <a:cs typeface="Arial"/>
              </a:rPr>
              <a:t>　 </a:t>
            </a:r>
            <a:r>
              <a:rPr lang="en-US" altLang="ja-JP" sz="1200" dirty="0">
                <a:latin typeface="Meiryo UI" panose="020B0604030504040204" pitchFamily="50" charset="-128"/>
                <a:ea typeface="Meiryo UI" panose="020B0604030504040204" pitchFamily="50" charset="-128"/>
                <a:cs typeface="Arial"/>
              </a:rPr>
              <a:t>b</a:t>
            </a:r>
            <a:r>
              <a:rPr lang="ja-JP" altLang="en-US" sz="1200" dirty="0">
                <a:latin typeface="Meiryo UI" panose="020B0604030504040204" pitchFamily="50" charset="-128"/>
                <a:ea typeface="Meiryo UI" panose="020B0604030504040204" pitchFamily="50" charset="-128"/>
                <a:cs typeface="Arial"/>
              </a:rPr>
              <a:t>．貿易の自由化に加え、知的所有権や労働者の移動など、幅広い分野での協力を定めた協定</a:t>
            </a:r>
            <a:endParaRPr lang="en-US" altLang="ja-JP" sz="1200" dirty="0">
              <a:latin typeface="Meiryo UI" panose="020B0604030504040204" pitchFamily="50" charset="-128"/>
              <a:ea typeface="Meiryo UI" panose="020B0604030504040204" pitchFamily="50" charset="-128"/>
              <a:cs typeface="Arial"/>
            </a:endParaRPr>
          </a:p>
          <a:p>
            <a:pPr algn="just">
              <a:lnSpc>
                <a:spcPct val="150000"/>
              </a:lnSpc>
            </a:pPr>
            <a:r>
              <a:rPr lang="ja-JP" altLang="en-US" sz="1200" dirty="0">
                <a:latin typeface="Meiryo UI" panose="020B0604030504040204" pitchFamily="50" charset="-128"/>
                <a:ea typeface="Meiryo UI" panose="020B0604030504040204" pitchFamily="50" charset="-128"/>
                <a:cs typeface="Arial"/>
              </a:rPr>
              <a:t>　　　　を自由貿易協定（</a:t>
            </a:r>
            <a:r>
              <a:rPr lang="en-US" altLang="ja-JP" sz="1200" dirty="0">
                <a:latin typeface="Meiryo UI" panose="020B0604030504040204" pitchFamily="50" charset="-128"/>
                <a:ea typeface="Meiryo UI" panose="020B0604030504040204" pitchFamily="50" charset="-128"/>
                <a:cs typeface="Arial"/>
              </a:rPr>
              <a:t>FTA</a:t>
            </a:r>
            <a:r>
              <a:rPr lang="ja-JP" altLang="en-US" sz="1200" dirty="0">
                <a:latin typeface="Meiryo UI" panose="020B0604030504040204" pitchFamily="50" charset="-128"/>
                <a:ea typeface="Meiryo UI" panose="020B0604030504040204" pitchFamily="50" charset="-128"/>
                <a:cs typeface="Arial"/>
              </a:rPr>
              <a:t>）と呼ぶ。</a:t>
            </a:r>
            <a:endParaRPr lang="en-US" altLang="ja-JP" sz="1200" dirty="0">
              <a:latin typeface="Meiryo UI" panose="020B0604030504040204" pitchFamily="50" charset="-128"/>
              <a:ea typeface="Meiryo UI" panose="020B0604030504040204" pitchFamily="50" charset="-128"/>
              <a:cs typeface="Arial"/>
            </a:endParaRPr>
          </a:p>
          <a:p>
            <a:pPr algn="just">
              <a:lnSpc>
                <a:spcPct val="150000"/>
              </a:lnSpc>
            </a:pPr>
            <a:r>
              <a:rPr lang="ja-JP" altLang="en-US" sz="1200" dirty="0">
                <a:latin typeface="Meiryo UI" panose="020B0604030504040204" pitchFamily="50" charset="-128"/>
                <a:ea typeface="Meiryo UI" panose="020B0604030504040204" pitchFamily="50" charset="-128"/>
                <a:cs typeface="Arial"/>
              </a:rPr>
              <a:t>　 ｃ．自然災害等によりグローバルなサプライチェーン（供給連鎖）が分断されると、世界経済に</a:t>
            </a:r>
            <a:endParaRPr lang="en-US" altLang="ja-JP" sz="1200" dirty="0">
              <a:latin typeface="Meiryo UI" panose="020B0604030504040204" pitchFamily="50" charset="-128"/>
              <a:ea typeface="Meiryo UI" panose="020B0604030504040204" pitchFamily="50" charset="-128"/>
              <a:cs typeface="Arial"/>
            </a:endParaRPr>
          </a:p>
          <a:p>
            <a:pPr algn="just">
              <a:lnSpc>
                <a:spcPct val="150000"/>
              </a:lnSpc>
            </a:pPr>
            <a:r>
              <a:rPr lang="ja-JP" altLang="en-US" sz="1200" dirty="0">
                <a:latin typeface="Meiryo UI" panose="020B0604030504040204" pitchFamily="50" charset="-128"/>
                <a:ea typeface="Meiryo UI" panose="020B0604030504040204" pitchFamily="50" charset="-128"/>
                <a:cs typeface="Arial"/>
              </a:rPr>
              <a:t>　　　　悪影響が及ぶ懸念がある。</a:t>
            </a:r>
          </a:p>
          <a:p>
            <a:pPr algn="just">
              <a:lnSpc>
                <a:spcPct val="150000"/>
              </a:lnSpc>
            </a:pPr>
            <a:r>
              <a:rPr lang="ja-JP" altLang="en-US" sz="1200" dirty="0">
                <a:latin typeface="Meiryo UI" panose="020B0604030504040204" pitchFamily="50" charset="-128"/>
                <a:ea typeface="Meiryo UI" panose="020B0604030504040204" pitchFamily="50" charset="-128"/>
                <a:cs typeface="Arial"/>
              </a:rPr>
              <a:t>　 ｄ．近年の日本の国際収支統計をみると「第一次所得収支」が大幅な赤字を計上している。</a:t>
            </a:r>
            <a:endParaRPr lang="en-US" altLang="ja-JP" sz="1200" dirty="0">
              <a:latin typeface="Meiryo UI" panose="020B0604030504040204" pitchFamily="50" charset="-128"/>
              <a:ea typeface="Meiryo UI" panose="020B0604030504040204" pitchFamily="50" charset="-128"/>
              <a:cs typeface="Arial"/>
            </a:endParaRPr>
          </a:p>
          <a:p>
            <a:pPr algn="just">
              <a:lnSpc>
                <a:spcPct val="150000"/>
              </a:lnSpc>
            </a:pPr>
            <a:endParaRPr lang="en-US" altLang="ja-JP" sz="1200" dirty="0">
              <a:latin typeface="Meiryo UI" panose="020B0604030504040204" pitchFamily="50" charset="-128"/>
              <a:ea typeface="Meiryo UI" panose="020B0604030504040204" pitchFamily="50" charset="-128"/>
              <a:cs typeface="Arial"/>
            </a:endParaRPr>
          </a:p>
          <a:p>
            <a:pPr algn="just">
              <a:lnSpc>
                <a:spcPct val="150000"/>
              </a:lnSpc>
            </a:pPr>
            <a:r>
              <a:rPr lang="en-US" altLang="ja-JP" sz="1200" b="1" dirty="0">
                <a:latin typeface="Meiryo UI" panose="020B0604030504040204" pitchFamily="50" charset="-128"/>
                <a:ea typeface="Meiryo UI" panose="020B0604030504040204" pitchFamily="50" charset="-128"/>
                <a:cs typeface="+mn-lt"/>
              </a:rPr>
              <a:t>9</a:t>
            </a:r>
            <a:r>
              <a:rPr lang="en-US" altLang="en-US" sz="1200" b="1" dirty="0">
                <a:latin typeface="Meiryo UI" panose="020B0604030504040204" pitchFamily="50" charset="-128"/>
                <a:ea typeface="Meiryo UI" panose="020B0604030504040204" pitchFamily="50" charset="-128"/>
                <a:cs typeface="+mn-lt"/>
              </a:rPr>
              <a:t>.</a:t>
            </a:r>
            <a:r>
              <a:rPr lang="en-US" altLang="ja-JP" sz="1200" b="1" dirty="0">
                <a:latin typeface="Meiryo UI" panose="020B0604030504040204" pitchFamily="50" charset="-128"/>
                <a:ea typeface="Meiryo UI" panose="020B0604030504040204" pitchFamily="50" charset="-128"/>
                <a:cs typeface="+mn-lt"/>
              </a:rPr>
              <a:t>  </a:t>
            </a:r>
            <a:r>
              <a:rPr lang="en-US" altLang="ja-JP" sz="1200" dirty="0">
                <a:latin typeface="Meiryo UI" panose="020B0604030504040204" pitchFamily="50" charset="-128"/>
                <a:ea typeface="Meiryo UI" panose="020B0604030504040204" pitchFamily="50" charset="-128"/>
                <a:cs typeface="+mn-lt"/>
              </a:rPr>
              <a:t>SDGs17</a:t>
            </a:r>
            <a:r>
              <a:rPr lang="ja-JP" altLang="en-US" sz="1200" dirty="0">
                <a:latin typeface="Meiryo UI" panose="020B0604030504040204" pitchFamily="50" charset="-128"/>
                <a:ea typeface="Meiryo UI" panose="020B0604030504040204" pitchFamily="50" charset="-128"/>
                <a:cs typeface="+mn-lt"/>
              </a:rPr>
              <a:t>の目標達成のために、どのように資金を集めるかが企業の課題となっており、</a:t>
            </a:r>
            <a:r>
              <a:rPr lang="ja-JP" altLang="ja-JP" sz="1200" kern="0" dirty="0">
                <a:effectLst/>
                <a:latin typeface="Meiryo UI" panose="020B0604030504040204" pitchFamily="50" charset="-128"/>
                <a:ea typeface="Meiryo UI" panose="020B0604030504040204" pitchFamily="50" charset="-128"/>
                <a:cs typeface="KozGoPro-Regular"/>
              </a:rPr>
              <a:t>二酸化炭素を大量に排出するなど環境負荷の大きな事業に対し</a:t>
            </a:r>
            <a:r>
              <a:rPr lang="ja-JP" altLang="en-US" sz="1200" kern="0" dirty="0">
                <a:effectLst/>
                <a:latin typeface="Meiryo UI" panose="020B0604030504040204" pitchFamily="50" charset="-128"/>
                <a:ea typeface="Meiryo UI" panose="020B0604030504040204" pitchFamily="50" charset="-128"/>
                <a:cs typeface="KozGoPro-Regular"/>
              </a:rPr>
              <a:t>ては</a:t>
            </a:r>
            <a:r>
              <a:rPr lang="ja-JP" altLang="ja-JP" sz="1200" kern="0" dirty="0">
                <a:effectLst/>
                <a:latin typeface="Meiryo UI" panose="020B0604030504040204" pitchFamily="50" charset="-128"/>
                <a:ea typeface="Meiryo UI" panose="020B0604030504040204" pitchFamily="50" charset="-128"/>
                <a:cs typeface="KozGoPro-Regular"/>
              </a:rPr>
              <a:t>、金融機関が融資を停止する動き</a:t>
            </a:r>
            <a:r>
              <a:rPr lang="ja-JP" altLang="en-US" sz="1200" kern="0" dirty="0">
                <a:effectLst/>
                <a:latin typeface="Meiryo UI" panose="020B0604030504040204" pitchFamily="50" charset="-128"/>
                <a:ea typeface="Meiryo UI" panose="020B0604030504040204" pitchFamily="50" charset="-128"/>
                <a:cs typeface="KozGoPro-Regular"/>
              </a:rPr>
              <a:t>がある。これは</a:t>
            </a:r>
            <a:r>
              <a:rPr lang="ja-JP" altLang="ja-JP" sz="1200" dirty="0">
                <a:solidFill>
                  <a:srgbClr val="FF0000"/>
                </a:solidFill>
                <a:latin typeface="Meiryo UI" panose="020B0604030504040204" pitchFamily="50" charset="-128"/>
                <a:ea typeface="Meiryo UI" panose="020B0604030504040204" pitchFamily="50" charset="-128"/>
                <a:cs typeface="Calibri"/>
              </a:rPr>
              <a:t> </a:t>
            </a:r>
            <a:r>
              <a:rPr lang="en-US" altLang="ja-JP" sz="1200" u="sng" dirty="0">
                <a:solidFill>
                  <a:srgbClr val="FF0000"/>
                </a:solidFill>
                <a:latin typeface="Meiryo UI" panose="020B0604030504040204" pitchFamily="50" charset="-128"/>
                <a:ea typeface="Meiryo UI" panose="020B0604030504040204" pitchFamily="50" charset="-128"/>
                <a:cs typeface="Calibri"/>
              </a:rPr>
              <a:t>[18]</a:t>
            </a:r>
            <a:r>
              <a:rPr lang="ja-JP" altLang="en-US" sz="1200" u="sng" dirty="0">
                <a:solidFill>
                  <a:srgbClr val="FF0000"/>
                </a:solidFill>
                <a:latin typeface="Meiryo UI" panose="020B0604030504040204" pitchFamily="50" charset="-128"/>
                <a:ea typeface="Meiryo UI" panose="020B0604030504040204" pitchFamily="50" charset="-128"/>
                <a:cs typeface="Calibri"/>
              </a:rPr>
              <a:t>　　　　　　　　　　　　</a:t>
            </a:r>
            <a:r>
              <a:rPr lang="ja-JP" altLang="ja-JP" sz="1200" u="sng" kern="0" dirty="0">
                <a:solidFill>
                  <a:srgbClr val="FF0000"/>
                </a:solidFill>
                <a:effectLst/>
                <a:latin typeface="Meiryo UI" panose="020B0604030504040204" pitchFamily="50" charset="-128"/>
                <a:ea typeface="Meiryo UI" panose="020B0604030504040204" pitchFamily="50" charset="-128"/>
                <a:cs typeface="KozGoPro-Regular"/>
              </a:rPr>
              <a:t> </a:t>
            </a:r>
            <a:r>
              <a:rPr lang="ja-JP" altLang="ja-JP" sz="1200" u="sng" dirty="0">
                <a:solidFill>
                  <a:srgbClr val="FF0000"/>
                </a:solidFill>
                <a:latin typeface="Meiryo UI" panose="020B0604030504040204" pitchFamily="50" charset="-128"/>
                <a:ea typeface="Meiryo UI" panose="020B0604030504040204" pitchFamily="50" charset="-128"/>
                <a:cs typeface="Calibri"/>
              </a:rPr>
              <a:t>　</a:t>
            </a:r>
            <a:r>
              <a:rPr lang="ja-JP" altLang="en-US" sz="1200" kern="0" dirty="0">
                <a:effectLst/>
                <a:latin typeface="Meiryo UI" panose="020B0604030504040204" pitchFamily="50" charset="-128"/>
                <a:ea typeface="Meiryo UI" panose="020B0604030504040204" pitchFamily="50" charset="-128"/>
                <a:cs typeface="KozGoPro-Regular"/>
              </a:rPr>
              <a:t>　と呼ばれている。</a:t>
            </a:r>
            <a:endParaRPr lang="en-US" altLang="ja-JP" sz="900" dirty="0">
              <a:latin typeface="Meiryo UI" panose="020B0604030504040204" pitchFamily="50" charset="-128"/>
              <a:ea typeface="Meiryo UI" panose="020B0604030504040204" pitchFamily="50" charset="-128"/>
              <a:cs typeface="Arial"/>
            </a:endParaRPr>
          </a:p>
          <a:p>
            <a:pPr algn="just">
              <a:lnSpc>
                <a:spcPct val="150000"/>
              </a:lnSpc>
            </a:pPr>
            <a:endParaRPr lang="en-US" altLang="ja-JP" sz="900" dirty="0">
              <a:highlight>
                <a:srgbClr val="FFFF00"/>
              </a:highlight>
              <a:latin typeface="Meiryo UI" panose="020B0604030504040204" pitchFamily="50" charset="-128"/>
              <a:ea typeface="Meiryo UI" panose="020B0604030504040204" pitchFamily="50" charset="-128"/>
              <a:cs typeface="Arial"/>
            </a:endParaRPr>
          </a:p>
          <a:p>
            <a:pPr algn="just">
              <a:lnSpc>
                <a:spcPct val="150000"/>
              </a:lnSpc>
            </a:pPr>
            <a:r>
              <a:rPr lang="en-US" altLang="ja-JP" sz="1200" b="1" dirty="0">
                <a:latin typeface="Meiryo UI" panose="020B0604030504040204" pitchFamily="50" charset="-128"/>
                <a:ea typeface="Meiryo UI" panose="020B0604030504040204" pitchFamily="50" charset="-128"/>
                <a:cs typeface="+mn-lt"/>
              </a:rPr>
              <a:t>10.</a:t>
            </a:r>
            <a:r>
              <a:rPr lang="ja-JP" altLang="en-US" sz="1200" b="1" dirty="0">
                <a:latin typeface="Meiryo UI" panose="020B0604030504040204" pitchFamily="50" charset="-128"/>
                <a:ea typeface="Meiryo UI" panose="020B0604030504040204" pitchFamily="50" charset="-128"/>
                <a:cs typeface="+mn-lt"/>
              </a:rPr>
              <a:t>  </a:t>
            </a:r>
            <a:r>
              <a:rPr lang="ja-JP" altLang="ja-JP" sz="1200" dirty="0">
                <a:latin typeface="Meiryo UI" panose="020B0604030504040204" pitchFamily="50" charset="-128"/>
                <a:ea typeface="Meiryo UI" panose="020B0604030504040204" pitchFamily="50" charset="-128"/>
                <a:cs typeface="+mn-lt"/>
              </a:rPr>
              <a:t>「持</a:t>
            </a:r>
            <a:r>
              <a:rPr lang="ja-JP" altLang="en-US" sz="1200" dirty="0">
                <a:latin typeface="Meiryo UI" panose="020B0604030504040204" pitchFamily="50" charset="-128"/>
                <a:ea typeface="Meiryo UI" panose="020B0604030504040204" pitchFamily="50" charset="-128"/>
                <a:cs typeface="+mn-lt"/>
              </a:rPr>
              <a:t>続</a:t>
            </a:r>
            <a:r>
              <a:rPr lang="ja-JP" altLang="ja-JP" sz="1200" dirty="0">
                <a:latin typeface="Meiryo UI" panose="020B0604030504040204" pitchFamily="50" charset="-128"/>
                <a:ea typeface="Meiryo UI" panose="020B0604030504040204" pitchFamily="50" charset="-128"/>
                <a:cs typeface="+mn-lt"/>
              </a:rPr>
              <a:t>可能な開発目標（SDGs）」の17の目標のうち、今回、グループで設定した投資テーマと特に関</a:t>
            </a:r>
            <a:r>
              <a:rPr lang="ja-JP" altLang="en-US" sz="1200" dirty="0">
                <a:latin typeface="Meiryo UI" panose="020B0604030504040204" pitchFamily="50" charset="-128"/>
                <a:ea typeface="Meiryo UI" panose="020B0604030504040204" pitchFamily="50" charset="-128"/>
                <a:cs typeface="+mn-lt"/>
              </a:rPr>
              <a:t>連が深い目標を挙</a:t>
            </a:r>
            <a:r>
              <a:rPr lang="ja-JP" altLang="ja-JP" sz="1200" dirty="0">
                <a:latin typeface="Meiryo UI" panose="020B0604030504040204" pitchFamily="50" charset="-128"/>
                <a:ea typeface="Meiryo UI" panose="020B0604030504040204" pitchFamily="50" charset="-128"/>
                <a:cs typeface="+mn-lt"/>
              </a:rPr>
              <a:t>げ（</a:t>
            </a:r>
            <a:r>
              <a:rPr lang="ja-JP" altLang="en-US" sz="1200" dirty="0">
                <a:latin typeface="Meiryo UI" panose="020B0604030504040204" pitchFamily="50" charset="-128"/>
                <a:ea typeface="Meiryo UI" panose="020B0604030504040204" pitchFamily="50" charset="-128"/>
                <a:cs typeface="+mn-lt"/>
              </a:rPr>
              <a:t>３</a:t>
            </a:r>
            <a:r>
              <a:rPr lang="ja-JP" altLang="ja-JP" sz="1200" dirty="0">
                <a:latin typeface="Meiryo UI" panose="020B0604030504040204" pitchFamily="50" charset="-128"/>
                <a:ea typeface="Meiryo UI" panose="020B0604030504040204" pitchFamily="50" charset="-128"/>
                <a:cs typeface="+mn-lt"/>
              </a:rPr>
              <a:t>つ以内）、その主な理由を記述してください</a:t>
            </a:r>
            <a:r>
              <a:rPr lang="ja-JP" altLang="en-US" sz="1200" dirty="0">
                <a:latin typeface="Meiryo UI" panose="020B0604030504040204" pitchFamily="50" charset="-128"/>
                <a:ea typeface="Meiryo UI" panose="020B0604030504040204" pitchFamily="50" charset="-128"/>
                <a:cs typeface="+mn-lt"/>
              </a:rPr>
              <a:t>。</a:t>
            </a:r>
          </a:p>
          <a:p>
            <a:pPr algn="just">
              <a:lnSpc>
                <a:spcPct val="150000"/>
              </a:lnSpc>
            </a:pPr>
            <a:endParaRPr lang="en-US" altLang="ja-JP" sz="1200" dirty="0">
              <a:highlight>
                <a:srgbClr val="FFFF00"/>
              </a:highlight>
              <a:latin typeface="Meiryo UI" panose="020B0604030504040204" pitchFamily="50" charset="-128"/>
              <a:ea typeface="Meiryo UI" panose="020B0604030504040204" pitchFamily="50" charset="-128"/>
              <a:cs typeface="Arial"/>
            </a:endParaRPr>
          </a:p>
        </p:txBody>
      </p:sp>
      <p:graphicFrame>
        <p:nvGraphicFramePr>
          <p:cNvPr id="2" name="表 39">
            <a:extLst>
              <a:ext uri="{FF2B5EF4-FFF2-40B4-BE49-F238E27FC236}">
                <a16:creationId xmlns:a16="http://schemas.microsoft.com/office/drawing/2014/main" id="{622556BE-78C5-4ECC-B12C-8C08C0078554}"/>
              </a:ext>
            </a:extLst>
          </p:cNvPr>
          <p:cNvGraphicFramePr>
            <a:graphicFrameLocks noGrp="1"/>
          </p:cNvGraphicFramePr>
          <p:nvPr>
            <p:extLst>
              <p:ext uri="{D42A27DB-BD31-4B8C-83A1-F6EECF244321}">
                <p14:modId xmlns:p14="http://schemas.microsoft.com/office/powerpoint/2010/main" val="1181633105"/>
              </p:ext>
            </p:extLst>
          </p:nvPr>
        </p:nvGraphicFramePr>
        <p:xfrm>
          <a:off x="364389" y="6836772"/>
          <a:ext cx="6185888" cy="2688227"/>
        </p:xfrm>
        <a:graphic>
          <a:graphicData uri="http://schemas.openxmlformats.org/drawingml/2006/table">
            <a:tbl>
              <a:tblPr firstRow="1" bandRow="1">
                <a:tableStyleId>{5940675A-B579-460E-94D1-54222C63F5DA}</a:tableStyleId>
              </a:tblPr>
              <a:tblGrid>
                <a:gridCol w="1661861">
                  <a:extLst>
                    <a:ext uri="{9D8B030D-6E8A-4147-A177-3AD203B41FA5}">
                      <a16:colId xmlns:a16="http://schemas.microsoft.com/office/drawing/2014/main" val="2129585677"/>
                    </a:ext>
                  </a:extLst>
                </a:gridCol>
                <a:gridCol w="4524027">
                  <a:extLst>
                    <a:ext uri="{9D8B030D-6E8A-4147-A177-3AD203B41FA5}">
                      <a16:colId xmlns:a16="http://schemas.microsoft.com/office/drawing/2014/main" val="935830139"/>
                    </a:ext>
                  </a:extLst>
                </a:gridCol>
              </a:tblGrid>
              <a:tr h="478988">
                <a:tc>
                  <a:txBody>
                    <a:bodyPr/>
                    <a:lstStyle/>
                    <a:p>
                      <a:pPr lvl="0" algn="ctr">
                        <a:buNone/>
                      </a:pPr>
                      <a:r>
                        <a:rPr lang="ja-JP" sz="1000" b="0" u="none" strike="noStrike" noProof="0" dirty="0">
                          <a:solidFill>
                            <a:schemeClr val="tx1"/>
                          </a:solidFill>
                          <a:latin typeface="Meiryo UI" panose="020B0604030504040204" pitchFamily="50" charset="-128"/>
                          <a:ea typeface="Meiryo UI" panose="020B0604030504040204" pitchFamily="50" charset="-128"/>
                        </a:rPr>
                        <a:t>関連の深い</a:t>
                      </a:r>
                      <a:endParaRPr lang="en-US" altLang="ja-JP" sz="1000" b="0" u="none" strike="noStrike" noProof="0" dirty="0">
                        <a:solidFill>
                          <a:schemeClr val="tx1"/>
                        </a:solidFill>
                        <a:latin typeface="Meiryo UI" panose="020B0604030504040204" pitchFamily="50" charset="-128"/>
                        <a:ea typeface="Meiryo UI" panose="020B0604030504040204" pitchFamily="50" charset="-128"/>
                      </a:endParaRPr>
                    </a:p>
                    <a:p>
                      <a:pPr lvl="0" algn="ctr">
                        <a:buNone/>
                      </a:pPr>
                      <a:r>
                        <a:rPr lang="af-ZA" altLang="ja-JP" sz="1000" b="0" u="none" strike="noStrike" noProof="0" dirty="0">
                          <a:solidFill>
                            <a:schemeClr val="tx1"/>
                          </a:solidFill>
                          <a:latin typeface="Meiryo UI" panose="020B0604030504040204" pitchFamily="50" charset="-128"/>
                          <a:ea typeface="Meiryo UI" panose="020B0604030504040204" pitchFamily="50" charset="-128"/>
                        </a:rPr>
                        <a:t>SDGs</a:t>
                      </a:r>
                      <a:r>
                        <a:rPr lang="ja-JP" sz="1000" b="0" u="none" strike="noStrike" noProof="0" dirty="0">
                          <a:solidFill>
                            <a:schemeClr val="tx1"/>
                          </a:solidFill>
                          <a:latin typeface="Meiryo UI" panose="020B0604030504040204" pitchFamily="50" charset="-128"/>
                          <a:ea typeface="Meiryo UI" panose="020B0604030504040204" pitchFamily="50" charset="-128"/>
                        </a:rPr>
                        <a:t>の目標</a:t>
                      </a:r>
                      <a:endParaRPr kumimoji="1" lang="ja-JP" sz="1000" b="0" dirty="0">
                        <a:solidFill>
                          <a:schemeClr val="tx1"/>
                        </a:solidFill>
                        <a:latin typeface="Meiryo UI" panose="020B0604030504040204" pitchFamily="50" charset="-128"/>
                        <a:ea typeface="Meiryo UI" panose="020B0604030504040204" pitchFamily="50" charset="-128"/>
                      </a:endParaRPr>
                    </a:p>
                  </a:txBody>
                  <a:tcPr anchor="ctr">
                    <a:solidFill>
                      <a:schemeClr val="bg1">
                        <a:lumMod val="85000"/>
                      </a:schemeClr>
                    </a:solidFill>
                  </a:tcPr>
                </a:tc>
                <a:tc>
                  <a:txBody>
                    <a:bodyPr/>
                    <a:lstStyle/>
                    <a:p>
                      <a:pPr lvl="0" algn="ctr">
                        <a:buNone/>
                      </a:pPr>
                      <a:r>
                        <a:rPr lang="ja-JP" sz="1000" b="0" u="none" strike="noStrike" noProof="0" dirty="0">
                          <a:solidFill>
                            <a:schemeClr val="tx1"/>
                          </a:solidFill>
                          <a:latin typeface="Meiryo UI" panose="020B0604030504040204" pitchFamily="50" charset="-128"/>
                          <a:ea typeface="Meiryo UI" panose="020B0604030504040204" pitchFamily="50" charset="-128"/>
                        </a:rPr>
                        <a:t>その主な理由</a:t>
                      </a:r>
                      <a:endParaRPr kumimoji="1" lang="ja-JP" sz="1000" b="0" dirty="0">
                        <a:solidFill>
                          <a:schemeClr val="tx1"/>
                        </a:solidFill>
                        <a:latin typeface="Meiryo UI" panose="020B0604030504040204" pitchFamily="50" charset="-128"/>
                        <a:ea typeface="Meiryo UI" panose="020B0604030504040204" pitchFamily="50" charset="-128"/>
                      </a:endParaRPr>
                    </a:p>
                  </a:txBody>
                  <a:tcPr anchor="ctr">
                    <a:solidFill>
                      <a:schemeClr val="bg1">
                        <a:lumMod val="85000"/>
                      </a:schemeClr>
                    </a:solidFill>
                  </a:tcPr>
                </a:tc>
                <a:extLst>
                  <a:ext uri="{0D108BD9-81ED-4DB2-BD59-A6C34878D82A}">
                    <a16:rowId xmlns:a16="http://schemas.microsoft.com/office/drawing/2014/main" val="739939545"/>
                  </a:ext>
                </a:extLst>
              </a:tr>
              <a:tr h="736413">
                <a:tc>
                  <a:txBody>
                    <a:bodyPr/>
                    <a:lstStyle/>
                    <a:p>
                      <a:pPr algn="l"/>
                      <a:endParaRPr kumimoji="1" lang="ja-JP" altLang="en-US" sz="1200" dirty="0">
                        <a:ea typeface="Meiryo UI" panose="020B0604030504040204" pitchFamily="50" charset="-128"/>
                      </a:endParaRPr>
                    </a:p>
                  </a:txBody>
                  <a:tcPr anchor="ctr"/>
                </a:tc>
                <a:tc>
                  <a:txBody>
                    <a:bodyPr/>
                    <a:lstStyle/>
                    <a:p>
                      <a:pPr algn="l"/>
                      <a:endParaRPr kumimoji="1" lang="ja-JP" altLang="en-US" sz="1200" dirty="0">
                        <a:ea typeface="Meiryo UI" panose="020B0604030504040204" pitchFamily="50" charset="-128"/>
                      </a:endParaRPr>
                    </a:p>
                  </a:txBody>
                  <a:tcPr anchor="ctr"/>
                </a:tc>
                <a:extLst>
                  <a:ext uri="{0D108BD9-81ED-4DB2-BD59-A6C34878D82A}">
                    <a16:rowId xmlns:a16="http://schemas.microsoft.com/office/drawing/2014/main" val="3023219015"/>
                  </a:ext>
                </a:extLst>
              </a:tr>
              <a:tr h="736413">
                <a:tc>
                  <a:txBody>
                    <a:bodyPr/>
                    <a:lstStyle/>
                    <a:p>
                      <a:pPr algn="l"/>
                      <a:endParaRPr kumimoji="1" lang="ja-JP" altLang="en-US" sz="1200" dirty="0">
                        <a:ea typeface="Meiryo UI" panose="020B0604030504040204" pitchFamily="50" charset="-128"/>
                      </a:endParaRPr>
                    </a:p>
                  </a:txBody>
                  <a:tcPr anchor="ctr"/>
                </a:tc>
                <a:tc>
                  <a:txBody>
                    <a:bodyPr/>
                    <a:lstStyle/>
                    <a:p>
                      <a:pPr algn="l"/>
                      <a:endParaRPr kumimoji="1" lang="ja-JP" altLang="en-US" sz="1200" dirty="0">
                        <a:ea typeface="Meiryo UI" panose="020B0604030504040204" pitchFamily="50" charset="-128"/>
                      </a:endParaRPr>
                    </a:p>
                  </a:txBody>
                  <a:tcPr anchor="ctr"/>
                </a:tc>
                <a:extLst>
                  <a:ext uri="{0D108BD9-81ED-4DB2-BD59-A6C34878D82A}">
                    <a16:rowId xmlns:a16="http://schemas.microsoft.com/office/drawing/2014/main" val="1623039382"/>
                  </a:ext>
                </a:extLst>
              </a:tr>
              <a:tr h="736413">
                <a:tc>
                  <a:txBody>
                    <a:bodyPr/>
                    <a:lstStyle/>
                    <a:p>
                      <a:pPr algn="l"/>
                      <a:endParaRPr kumimoji="1" lang="ja-JP" altLang="en-US" sz="1200" dirty="0">
                        <a:ea typeface="Meiryo UI" panose="020B0604030504040204" pitchFamily="50" charset="-128"/>
                      </a:endParaRPr>
                    </a:p>
                  </a:txBody>
                  <a:tcPr anchor="ctr"/>
                </a:tc>
                <a:tc>
                  <a:txBody>
                    <a:bodyPr/>
                    <a:lstStyle/>
                    <a:p>
                      <a:pPr algn="l"/>
                      <a:endParaRPr kumimoji="1" lang="ja-JP" altLang="en-US" sz="1200" dirty="0">
                        <a:ea typeface="Meiryo UI" panose="020B0604030504040204" pitchFamily="50" charset="-128"/>
                      </a:endParaRPr>
                    </a:p>
                  </a:txBody>
                  <a:tcPr anchor="ctr"/>
                </a:tc>
                <a:extLst>
                  <a:ext uri="{0D108BD9-81ED-4DB2-BD59-A6C34878D82A}">
                    <a16:rowId xmlns:a16="http://schemas.microsoft.com/office/drawing/2014/main" val="4207043858"/>
                  </a:ext>
                </a:extLst>
              </a:tr>
            </a:tbl>
          </a:graphicData>
        </a:graphic>
      </p:graphicFrame>
    </p:spTree>
    <p:extLst>
      <p:ext uri="{BB962C8B-B14F-4D97-AF65-F5344CB8AC3E}">
        <p14:creationId xmlns:p14="http://schemas.microsoft.com/office/powerpoint/2010/main" val="1270794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テキスト ボックス 8">
            <a:extLst>
              <a:ext uri="{FF2B5EF4-FFF2-40B4-BE49-F238E27FC236}">
                <a16:creationId xmlns:a16="http://schemas.microsoft.com/office/drawing/2014/main" id="{FB95E97B-EB00-4B5C-9679-7596FDF0CF20}"/>
              </a:ext>
            </a:extLst>
          </p:cNvPr>
          <p:cNvSpPr txBox="1"/>
          <p:nvPr/>
        </p:nvSpPr>
        <p:spPr>
          <a:xfrm>
            <a:off x="307723" y="664140"/>
            <a:ext cx="6242554" cy="8917569"/>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lnSpc>
                <a:spcPct val="150000"/>
              </a:lnSpc>
            </a:pPr>
            <a:r>
              <a:rPr lang="af-ZA" altLang="ja-JP" sz="1200" b="1" dirty="0">
                <a:latin typeface="Meiryo UI" panose="020B0604030504040204" pitchFamily="50" charset="-128"/>
                <a:ea typeface="Meiryo UI" panose="020B0604030504040204" pitchFamily="50" charset="-128"/>
                <a:cs typeface="Hiragino Sans"/>
              </a:rPr>
              <a:t>1</a:t>
            </a:r>
            <a:r>
              <a:rPr lang="en-US" altLang="ja-JP" sz="1200" b="1" dirty="0">
                <a:latin typeface="Meiryo UI" panose="020B0604030504040204" pitchFamily="50" charset="-128"/>
                <a:ea typeface="Meiryo UI" panose="020B0604030504040204" pitchFamily="50" charset="-128"/>
                <a:cs typeface="Hiragino Sans"/>
              </a:rPr>
              <a:t>1</a:t>
            </a:r>
            <a:r>
              <a:rPr lang="af-ZA" altLang="ja-JP" sz="1200" b="1" dirty="0">
                <a:latin typeface="Meiryo UI" panose="020B0604030504040204" pitchFamily="50" charset="-128"/>
                <a:ea typeface="Meiryo UI" panose="020B0604030504040204" pitchFamily="50" charset="-128"/>
                <a:cs typeface="Hiragino Sans"/>
              </a:rPr>
              <a:t>. </a:t>
            </a:r>
            <a:r>
              <a:rPr lang="af-ZA" altLang="ja-JP" sz="1200" dirty="0">
                <a:latin typeface="Meiryo UI" panose="020B0604030504040204" pitchFamily="50" charset="-128"/>
                <a:ea typeface="Meiryo UI" panose="020B0604030504040204" pitchFamily="50" charset="-128"/>
                <a:cs typeface="Hiragino Sans"/>
              </a:rPr>
              <a:t>「</a:t>
            </a:r>
            <a:r>
              <a:rPr lang="af-ZA" altLang="ja-JP" sz="1200" dirty="0">
                <a:latin typeface="Meiryo UI" panose="020B0604030504040204" pitchFamily="50" charset="-128"/>
                <a:ea typeface="Meiryo UI" panose="020B0604030504040204" pitchFamily="50" charset="-128"/>
                <a:cs typeface="Arial"/>
              </a:rPr>
              <a:t>ESG</a:t>
            </a:r>
            <a:r>
              <a:rPr lang="ja-JP" altLang="en-US" sz="1200" dirty="0">
                <a:latin typeface="Meiryo UI" panose="020B0604030504040204" pitchFamily="50" charset="-128"/>
                <a:ea typeface="Meiryo UI" panose="020B0604030504040204" pitchFamily="50" charset="-128"/>
                <a:cs typeface="Hiragino Sans"/>
              </a:rPr>
              <a:t>投資」で重視する３つの要素の組み合わせとして、正しいものはどれか？</a:t>
            </a:r>
            <a:endParaRPr lang="ja-JP" altLang="en-US" sz="1200" dirty="0">
              <a:latin typeface="Meiryo UI" panose="020B0604030504040204" pitchFamily="50" charset="-128"/>
              <a:ea typeface="Meiryo UI" panose="020B0604030504040204" pitchFamily="50" charset="-128"/>
              <a:cs typeface="Calibri"/>
            </a:endParaRPr>
          </a:p>
          <a:p>
            <a:pPr algn="just">
              <a:lnSpc>
                <a:spcPct val="150000"/>
              </a:lnSpc>
            </a:pPr>
            <a:r>
              <a:rPr lang="ja-JP" altLang="ja-JP" sz="1200" dirty="0">
                <a:latin typeface="Meiryo UI" panose="020B0604030504040204" pitchFamily="50" charset="-128"/>
                <a:ea typeface="Meiryo UI" panose="020B0604030504040204" pitchFamily="50" charset="-128"/>
                <a:cs typeface="Calibri"/>
              </a:rPr>
              <a:t>　</a:t>
            </a:r>
            <a:r>
              <a:rPr lang="ja-JP" altLang="en-US" sz="1200" dirty="0">
                <a:latin typeface="Meiryo UI" panose="020B0604030504040204" pitchFamily="50" charset="-128"/>
                <a:ea typeface="Meiryo UI" panose="020B0604030504040204" pitchFamily="50" charset="-128"/>
                <a:cs typeface="Calibri"/>
              </a:rPr>
              <a:t>　</a:t>
            </a:r>
            <a:r>
              <a:rPr lang="ja-JP" altLang="ja-JP" sz="1200" dirty="0">
                <a:latin typeface="Meiryo UI" panose="020B0604030504040204" pitchFamily="50" charset="-128"/>
                <a:ea typeface="Meiryo UI" panose="020B0604030504040204" pitchFamily="50" charset="-128"/>
                <a:cs typeface="Calibri"/>
              </a:rPr>
              <a:t> </a:t>
            </a:r>
            <a:r>
              <a:rPr lang="en-US" altLang="ja-JP" sz="1200" u="sng" dirty="0">
                <a:solidFill>
                  <a:srgbClr val="FF0000"/>
                </a:solidFill>
                <a:latin typeface="Meiryo UI" panose="020B0604030504040204" pitchFamily="50" charset="-128"/>
                <a:ea typeface="Meiryo UI" panose="020B0604030504040204" pitchFamily="50" charset="-128"/>
                <a:cs typeface="Calibri"/>
              </a:rPr>
              <a:t>[19]</a:t>
            </a:r>
            <a:r>
              <a:rPr lang="ja-JP" altLang="en-US" sz="1200" u="sng" dirty="0">
                <a:solidFill>
                  <a:srgbClr val="FF0000"/>
                </a:solidFill>
                <a:latin typeface="Meiryo UI" panose="020B0604030504040204" pitchFamily="50" charset="-128"/>
                <a:ea typeface="Meiryo UI" panose="020B0604030504040204" pitchFamily="50" charset="-128"/>
                <a:cs typeface="Calibri"/>
              </a:rPr>
              <a:t>　　　</a:t>
            </a:r>
            <a:r>
              <a:rPr lang="ja-JP" altLang="ja-JP" sz="1200" u="sng" dirty="0">
                <a:solidFill>
                  <a:srgbClr val="FF0000"/>
                </a:solidFill>
                <a:latin typeface="Meiryo UI" panose="020B0604030504040204" pitchFamily="50" charset="-128"/>
                <a:ea typeface="Meiryo UI" panose="020B0604030504040204" pitchFamily="50" charset="-128"/>
                <a:cs typeface="Calibri"/>
              </a:rPr>
              <a:t>　　</a:t>
            </a:r>
            <a:r>
              <a:rPr lang="ja-JP" altLang="en-US" sz="1200" u="sng" dirty="0">
                <a:solidFill>
                  <a:srgbClr val="FF0000"/>
                </a:solidFill>
                <a:latin typeface="Meiryo UI" panose="020B0604030504040204" pitchFamily="50" charset="-128"/>
                <a:ea typeface="Meiryo UI" panose="020B0604030504040204" pitchFamily="50" charset="-128"/>
                <a:cs typeface="Calibri"/>
              </a:rPr>
              <a:t>  </a:t>
            </a:r>
            <a:endParaRPr lang="ja-JP" altLang="ja-JP" sz="1200" dirty="0">
              <a:solidFill>
                <a:srgbClr val="FF0000"/>
              </a:solidFill>
              <a:latin typeface="Meiryo UI" panose="020B0604030504040204" pitchFamily="50" charset="-128"/>
              <a:ea typeface="Meiryo UI" panose="020B0604030504040204" pitchFamily="50" charset="-128"/>
              <a:cs typeface="+mn-lt"/>
            </a:endParaRPr>
          </a:p>
          <a:p>
            <a:pPr algn="just">
              <a:lnSpc>
                <a:spcPct val="150000"/>
              </a:lnSpc>
            </a:pPr>
            <a:r>
              <a:rPr lang="af-ZA" altLang="ja-JP" sz="1200" dirty="0">
                <a:latin typeface="Meiryo UI" panose="020B0604030504040204" pitchFamily="50" charset="-128"/>
                <a:ea typeface="Meiryo UI" panose="020B0604030504040204" pitchFamily="50" charset="-128"/>
                <a:cs typeface="Hiragino Sans"/>
              </a:rPr>
              <a:t>　ａ．</a:t>
            </a:r>
            <a:r>
              <a:rPr lang="ja-JP" altLang="en-US" sz="1200" dirty="0">
                <a:latin typeface="Meiryo UI" panose="020B0604030504040204" pitchFamily="50" charset="-128"/>
                <a:ea typeface="Meiryo UI" panose="020B0604030504040204" pitchFamily="50" charset="-128"/>
                <a:cs typeface="Hiragino Sans"/>
              </a:rPr>
              <a:t>経済</a:t>
            </a:r>
            <a:r>
              <a:rPr lang="ja-JP" altLang="en-US" sz="1200" dirty="0">
                <a:latin typeface="Meiryo UI" panose="020B0604030504040204" pitchFamily="50" charset="-128"/>
                <a:ea typeface="Meiryo UI" panose="020B0604030504040204" pitchFamily="50" charset="-128"/>
                <a:cs typeface="Arial"/>
              </a:rPr>
              <a:t> </a:t>
            </a:r>
            <a:r>
              <a:rPr lang="en-US" altLang="ja-JP" sz="1200" dirty="0">
                <a:latin typeface="Meiryo UI" panose="020B0604030504040204" pitchFamily="50" charset="-128"/>
                <a:ea typeface="Meiryo UI" panose="020B0604030504040204" pitchFamily="50" charset="-128"/>
                <a:cs typeface="Arial"/>
              </a:rPr>
              <a:t>― </a:t>
            </a:r>
            <a:r>
              <a:rPr lang="ja-JP" altLang="en-US" sz="1200" dirty="0">
                <a:latin typeface="Meiryo UI" panose="020B0604030504040204" pitchFamily="50" charset="-128"/>
                <a:ea typeface="Meiryo UI" panose="020B0604030504040204" pitchFamily="50" charset="-128"/>
                <a:cs typeface="Hiragino Sans"/>
              </a:rPr>
              <a:t>科学</a:t>
            </a:r>
            <a:r>
              <a:rPr lang="ja-JP" altLang="en-US" sz="1200" dirty="0">
                <a:latin typeface="Meiryo UI" panose="020B0604030504040204" pitchFamily="50" charset="-128"/>
                <a:ea typeface="Meiryo UI" panose="020B0604030504040204" pitchFamily="50" charset="-128"/>
                <a:cs typeface="Arial"/>
              </a:rPr>
              <a:t> </a:t>
            </a:r>
            <a:r>
              <a:rPr lang="en-US" altLang="ja-JP" sz="1200" dirty="0">
                <a:latin typeface="Meiryo UI" panose="020B0604030504040204" pitchFamily="50" charset="-128"/>
                <a:ea typeface="Meiryo UI" panose="020B0604030504040204" pitchFamily="50" charset="-128"/>
                <a:cs typeface="Arial"/>
              </a:rPr>
              <a:t>― </a:t>
            </a:r>
            <a:r>
              <a:rPr lang="ja-JP" altLang="en-US" sz="1200" dirty="0">
                <a:latin typeface="Meiryo UI" panose="020B0604030504040204" pitchFamily="50" charset="-128"/>
                <a:ea typeface="Meiryo UI" panose="020B0604030504040204" pitchFamily="50" charset="-128"/>
                <a:cs typeface="Hiragino Sans"/>
              </a:rPr>
              <a:t>成長</a:t>
            </a:r>
          </a:p>
          <a:p>
            <a:pPr algn="just">
              <a:lnSpc>
                <a:spcPct val="150000"/>
              </a:lnSpc>
            </a:pPr>
            <a:r>
              <a:rPr lang="af-ZA" altLang="ja-JP" sz="1200" dirty="0">
                <a:latin typeface="Meiryo UI" panose="020B0604030504040204" pitchFamily="50" charset="-128"/>
                <a:ea typeface="Meiryo UI" panose="020B0604030504040204" pitchFamily="50" charset="-128"/>
                <a:cs typeface="Hiragino Sans"/>
              </a:rPr>
              <a:t>　ｂ．</a:t>
            </a:r>
            <a:r>
              <a:rPr lang="ja-JP" altLang="en-US" sz="1200" dirty="0">
                <a:latin typeface="Meiryo UI" panose="020B0604030504040204" pitchFamily="50" charset="-128"/>
                <a:ea typeface="Meiryo UI" panose="020B0604030504040204" pitchFamily="50" charset="-128"/>
                <a:cs typeface="Hiragino Sans"/>
              </a:rPr>
              <a:t>環境</a:t>
            </a:r>
            <a:r>
              <a:rPr lang="ja-JP" altLang="en-US" sz="1200" dirty="0">
                <a:latin typeface="Meiryo UI" panose="020B0604030504040204" pitchFamily="50" charset="-128"/>
                <a:ea typeface="Meiryo UI" panose="020B0604030504040204" pitchFamily="50" charset="-128"/>
                <a:cs typeface="Arial"/>
              </a:rPr>
              <a:t> </a:t>
            </a:r>
            <a:r>
              <a:rPr lang="en-US" altLang="ja-JP" sz="1200" dirty="0">
                <a:latin typeface="Meiryo UI" panose="020B0604030504040204" pitchFamily="50" charset="-128"/>
                <a:ea typeface="Meiryo UI" panose="020B0604030504040204" pitchFamily="50" charset="-128"/>
                <a:cs typeface="Arial"/>
              </a:rPr>
              <a:t>― </a:t>
            </a:r>
            <a:r>
              <a:rPr lang="ja-JP" altLang="en-US" sz="1200" dirty="0">
                <a:latin typeface="Meiryo UI" panose="020B0604030504040204" pitchFamily="50" charset="-128"/>
                <a:ea typeface="Meiryo UI" panose="020B0604030504040204" pitchFamily="50" charset="-128"/>
                <a:cs typeface="Hiragino Sans"/>
              </a:rPr>
              <a:t>社会</a:t>
            </a:r>
            <a:r>
              <a:rPr lang="ja-JP" altLang="en-US" sz="1200" dirty="0">
                <a:latin typeface="Meiryo UI" panose="020B0604030504040204" pitchFamily="50" charset="-128"/>
                <a:ea typeface="Meiryo UI" panose="020B0604030504040204" pitchFamily="50" charset="-128"/>
                <a:cs typeface="Arial"/>
              </a:rPr>
              <a:t> </a:t>
            </a:r>
            <a:r>
              <a:rPr lang="en-US" altLang="ja-JP" sz="1200" dirty="0">
                <a:latin typeface="Meiryo UI" panose="020B0604030504040204" pitchFamily="50" charset="-128"/>
                <a:ea typeface="Meiryo UI" panose="020B0604030504040204" pitchFamily="50" charset="-128"/>
                <a:cs typeface="Arial"/>
              </a:rPr>
              <a:t>― </a:t>
            </a:r>
            <a:r>
              <a:rPr lang="ja-JP" altLang="en-US" sz="1200" dirty="0">
                <a:latin typeface="Meiryo UI" panose="020B0604030504040204" pitchFamily="50" charset="-128"/>
                <a:ea typeface="Meiryo UI" panose="020B0604030504040204" pitchFamily="50" charset="-128"/>
                <a:cs typeface="Hiragino Sans"/>
              </a:rPr>
              <a:t>企業統治　</a:t>
            </a:r>
          </a:p>
          <a:p>
            <a:pPr algn="just">
              <a:lnSpc>
                <a:spcPct val="150000"/>
              </a:lnSpc>
            </a:pPr>
            <a:r>
              <a:rPr lang="af-ZA" altLang="ja-JP" sz="1200" dirty="0">
                <a:latin typeface="Meiryo UI" panose="020B0604030504040204" pitchFamily="50" charset="-128"/>
                <a:ea typeface="Meiryo UI" panose="020B0604030504040204" pitchFamily="50" charset="-128"/>
                <a:cs typeface="Hiragino Sans"/>
              </a:rPr>
              <a:t>　ｃ．</a:t>
            </a:r>
            <a:r>
              <a:rPr lang="ja-JP" altLang="en-US" sz="1200" dirty="0">
                <a:latin typeface="Meiryo UI" panose="020B0604030504040204" pitchFamily="50" charset="-128"/>
                <a:ea typeface="Meiryo UI" panose="020B0604030504040204" pitchFamily="50" charset="-128"/>
                <a:cs typeface="Hiragino Sans"/>
              </a:rPr>
              <a:t>効率</a:t>
            </a:r>
            <a:r>
              <a:rPr lang="ja-JP" altLang="en-US" sz="1200" dirty="0">
                <a:latin typeface="Meiryo UI" panose="020B0604030504040204" pitchFamily="50" charset="-128"/>
                <a:ea typeface="Meiryo UI" panose="020B0604030504040204" pitchFamily="50" charset="-128"/>
                <a:cs typeface="Arial"/>
              </a:rPr>
              <a:t> </a:t>
            </a:r>
            <a:r>
              <a:rPr lang="en-US" altLang="ja-JP" sz="1200" dirty="0">
                <a:latin typeface="Meiryo UI" panose="020B0604030504040204" pitchFamily="50" charset="-128"/>
                <a:ea typeface="Meiryo UI" panose="020B0604030504040204" pitchFamily="50" charset="-128"/>
                <a:cs typeface="Arial"/>
              </a:rPr>
              <a:t>― </a:t>
            </a:r>
            <a:r>
              <a:rPr lang="ja-JP" altLang="en-US" sz="1200" dirty="0">
                <a:latin typeface="Meiryo UI" panose="020B0604030504040204" pitchFamily="50" charset="-128"/>
                <a:ea typeface="Meiryo UI" panose="020B0604030504040204" pitchFamily="50" charset="-128"/>
                <a:cs typeface="Arial"/>
              </a:rPr>
              <a:t>持続可能性 </a:t>
            </a:r>
            <a:r>
              <a:rPr lang="en-US" altLang="ja-JP" sz="1200" dirty="0">
                <a:latin typeface="Meiryo UI" panose="020B0604030504040204" pitchFamily="50" charset="-128"/>
                <a:ea typeface="Meiryo UI" panose="020B0604030504040204" pitchFamily="50" charset="-128"/>
                <a:cs typeface="Arial"/>
              </a:rPr>
              <a:t>― </a:t>
            </a:r>
            <a:r>
              <a:rPr lang="ja-JP" altLang="en-US" sz="1200" dirty="0">
                <a:latin typeface="Meiryo UI" panose="020B0604030504040204" pitchFamily="50" charset="-128"/>
                <a:ea typeface="Meiryo UI" panose="020B0604030504040204" pitchFamily="50" charset="-128"/>
                <a:cs typeface="Hiragino Sans"/>
              </a:rPr>
              <a:t>企業統治</a:t>
            </a:r>
            <a:endParaRPr lang="ja-JP" altLang="ja-JP" sz="1200" dirty="0">
              <a:latin typeface="Meiryo UI" panose="020B0604030504040204" pitchFamily="50" charset="-128"/>
              <a:ea typeface="Meiryo UI" panose="020B0604030504040204" pitchFamily="50" charset="-128"/>
              <a:cs typeface="Calibri"/>
            </a:endParaRPr>
          </a:p>
          <a:p>
            <a:pPr algn="just">
              <a:lnSpc>
                <a:spcPct val="150000"/>
              </a:lnSpc>
            </a:pPr>
            <a:endParaRPr lang="en-US" altLang="ja-JP" sz="1200" b="1"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b="1" dirty="0">
                <a:latin typeface="Meiryo UI" panose="020B0604030504040204" pitchFamily="50" charset="-128"/>
                <a:ea typeface="Meiryo UI" panose="020B0604030504040204" pitchFamily="50" charset="-128"/>
                <a:cs typeface="+mn-lt"/>
              </a:rPr>
              <a:t>１</a:t>
            </a:r>
            <a:r>
              <a:rPr lang="en-US" altLang="ja-JP" sz="1200" b="1" dirty="0">
                <a:latin typeface="Meiryo UI" panose="020B0604030504040204" pitchFamily="50" charset="-128"/>
                <a:ea typeface="Meiryo UI" panose="020B0604030504040204" pitchFamily="50" charset="-128"/>
                <a:cs typeface="+mn-lt"/>
              </a:rPr>
              <a:t>2.</a:t>
            </a:r>
            <a:r>
              <a:rPr lang="ja-JP" altLang="en-US" sz="1200" dirty="0">
                <a:latin typeface="Meiryo UI" panose="020B0604030504040204" pitchFamily="50" charset="-128"/>
                <a:ea typeface="Meiryo UI" panose="020B0604030504040204" pitchFamily="50" charset="-128"/>
                <a:cs typeface="+mn-lt"/>
              </a:rPr>
              <a:t>　日本最大の証券取引所は、東京証券取引所（東証）であるが、その他にも</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en-US" altLang="ja-JP" sz="1200" u="sng" dirty="0">
                <a:solidFill>
                  <a:srgbClr val="FF0000"/>
                </a:solidFill>
                <a:latin typeface="Meiryo UI" panose="020B0604030504040204" pitchFamily="50" charset="-128"/>
                <a:ea typeface="Meiryo UI" panose="020B0604030504040204" pitchFamily="50" charset="-128"/>
                <a:cs typeface="+mn-lt"/>
              </a:rPr>
              <a:t>[20]</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 、 </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en-US" altLang="ja-JP" sz="1200" u="sng" dirty="0">
                <a:solidFill>
                  <a:srgbClr val="FF0000"/>
                </a:solidFill>
                <a:latin typeface="Meiryo UI" panose="020B0604030504040204" pitchFamily="50" charset="-128"/>
                <a:ea typeface="Meiryo UI" panose="020B0604030504040204" pitchFamily="50" charset="-128"/>
                <a:cs typeface="+mn-lt"/>
              </a:rPr>
              <a:t>[21]</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 、  </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en-US" altLang="ja-JP" sz="1200" u="sng" dirty="0">
                <a:solidFill>
                  <a:srgbClr val="FF0000"/>
                </a:solidFill>
                <a:latin typeface="Meiryo UI" panose="020B0604030504040204" pitchFamily="50" charset="-128"/>
                <a:ea typeface="Meiryo UI" panose="020B0604030504040204" pitchFamily="50" charset="-128"/>
                <a:cs typeface="+mn-lt"/>
              </a:rPr>
              <a:t>[22]</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 に地方証券取引所があり、地域経済や地域企業のサポート役として存在している。</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b="1" dirty="0">
                <a:latin typeface="Meiryo UI" panose="020B0604030504040204" pitchFamily="50" charset="-128"/>
                <a:ea typeface="Meiryo UI" panose="020B0604030504040204" pitchFamily="50" charset="-128"/>
                <a:cs typeface="+mn-lt"/>
              </a:rPr>
              <a:t>１</a:t>
            </a:r>
            <a:r>
              <a:rPr lang="en-US" altLang="ja-JP" sz="1200" b="1" dirty="0">
                <a:latin typeface="Meiryo UI" panose="020B0604030504040204" pitchFamily="50" charset="-128"/>
                <a:ea typeface="Meiryo UI" panose="020B0604030504040204" pitchFamily="50" charset="-128"/>
                <a:cs typeface="+mn-lt"/>
              </a:rPr>
              <a:t>3.</a:t>
            </a:r>
            <a:r>
              <a:rPr lang="ja-JP" altLang="en-US" sz="1200" dirty="0">
                <a:latin typeface="Meiryo UI" panose="020B0604030504040204" pitchFamily="50" charset="-128"/>
                <a:ea typeface="Meiryo UI" panose="020B0604030504040204" pitchFamily="50" charset="-128"/>
                <a:cs typeface="+mn-lt"/>
              </a:rPr>
              <a:t>投資のリスクを小さくする方法には、「長期」、「分散」、</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en-US" altLang="ja-JP" sz="1200" u="sng" dirty="0">
                <a:solidFill>
                  <a:srgbClr val="FF0000"/>
                </a:solidFill>
                <a:latin typeface="Meiryo UI" panose="020B0604030504040204" pitchFamily="50" charset="-128"/>
                <a:ea typeface="Meiryo UI" panose="020B0604030504040204" pitchFamily="50" charset="-128"/>
                <a:cs typeface="+mn-lt"/>
              </a:rPr>
              <a:t>[23]</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ja-JP" altLang="en-US" sz="1200" dirty="0">
                <a:latin typeface="Meiryo UI" panose="020B0604030504040204" pitchFamily="50" charset="-128"/>
                <a:ea typeface="Meiryo UI" panose="020B0604030504040204" pitchFamily="50" charset="-128"/>
                <a:cs typeface="+mn-lt"/>
              </a:rPr>
              <a:t> の</a:t>
            </a:r>
            <a:r>
              <a:rPr lang="en-US" altLang="ja-JP" sz="1200" dirty="0">
                <a:latin typeface="Meiryo UI" panose="020B0604030504040204" pitchFamily="50" charset="-128"/>
                <a:ea typeface="Meiryo UI" panose="020B0604030504040204" pitchFamily="50" charset="-128"/>
                <a:cs typeface="+mn-lt"/>
              </a:rPr>
              <a:t>3</a:t>
            </a:r>
            <a:r>
              <a:rPr lang="ja-JP" altLang="en-US" sz="1200" dirty="0">
                <a:latin typeface="Meiryo UI" panose="020B0604030504040204" pitchFamily="50" charset="-128"/>
                <a:ea typeface="Meiryo UI" panose="020B0604030504040204" pitchFamily="50" charset="-128"/>
                <a:cs typeface="+mn-lt"/>
              </a:rPr>
              <a:t>つが重要とされている。分散投資は</a:t>
            </a:r>
            <a:r>
              <a:rPr lang="ja-JP" altLang="en-US" sz="1200" dirty="0">
                <a:latin typeface="Meiryo UI" panose="020B0604030504040204" pitchFamily="50" charset="-128"/>
                <a:ea typeface="Meiryo UI" panose="020B0604030504040204" pitchFamily="50" charset="-128"/>
                <a:cs typeface="Calibri"/>
              </a:rPr>
              <a:t>　</a:t>
            </a:r>
            <a:r>
              <a:rPr lang="en-US" altLang="ja-JP" sz="1200" u="sng" dirty="0">
                <a:solidFill>
                  <a:srgbClr val="FF0000"/>
                </a:solidFill>
                <a:latin typeface="Meiryo UI" panose="020B0604030504040204" pitchFamily="50" charset="-128"/>
                <a:ea typeface="Meiryo UI" panose="020B0604030504040204" pitchFamily="50" charset="-128"/>
                <a:cs typeface="Calibri"/>
              </a:rPr>
              <a:t>[24]</a:t>
            </a:r>
            <a:r>
              <a:rPr lang="ja-JP" altLang="en-US" sz="1200" u="sng" dirty="0">
                <a:solidFill>
                  <a:srgbClr val="FF0000"/>
                </a:solidFill>
                <a:latin typeface="Meiryo UI" panose="020B0604030504040204" pitchFamily="50" charset="-128"/>
                <a:ea typeface="Meiryo UI" panose="020B0604030504040204" pitchFamily="50" charset="-128"/>
                <a:cs typeface="Calibri"/>
              </a:rPr>
              <a:t>　　　　　</a:t>
            </a:r>
            <a:r>
              <a:rPr lang="ja-JP" altLang="en-US" sz="1200" dirty="0">
                <a:latin typeface="Meiryo UI" panose="020B0604030504040204" pitchFamily="50" charset="-128"/>
                <a:ea typeface="Meiryo UI" panose="020B0604030504040204" pitchFamily="50" charset="-128"/>
                <a:cs typeface="Calibri"/>
              </a:rPr>
              <a:t>や、　</a:t>
            </a:r>
            <a:r>
              <a:rPr lang="en-US" altLang="ja-JP" sz="1200" u="sng" dirty="0">
                <a:solidFill>
                  <a:srgbClr val="FF0000"/>
                </a:solidFill>
                <a:latin typeface="Meiryo UI" panose="020B0604030504040204" pitchFamily="50" charset="-128"/>
                <a:ea typeface="Meiryo UI" panose="020B0604030504040204" pitchFamily="50" charset="-128"/>
                <a:cs typeface="Calibri"/>
              </a:rPr>
              <a:t>[25]</a:t>
            </a:r>
            <a:r>
              <a:rPr lang="ja-JP" altLang="en-US" sz="1200" u="sng" dirty="0">
                <a:solidFill>
                  <a:srgbClr val="FF0000"/>
                </a:solidFill>
                <a:latin typeface="Meiryo UI" panose="020B0604030504040204" pitchFamily="50" charset="-128"/>
                <a:ea typeface="Meiryo UI" panose="020B0604030504040204" pitchFamily="50" charset="-128"/>
                <a:cs typeface="Calibri"/>
              </a:rPr>
              <a:t>　　　　　　</a:t>
            </a:r>
            <a:r>
              <a:rPr lang="ja-JP" altLang="en-US" sz="1200" dirty="0">
                <a:latin typeface="Meiryo UI" panose="020B0604030504040204" pitchFamily="50" charset="-128"/>
                <a:ea typeface="Meiryo UI" panose="020B0604030504040204" pitchFamily="50" charset="-128"/>
                <a:cs typeface="Calibri"/>
              </a:rPr>
              <a:t>、　</a:t>
            </a:r>
            <a:r>
              <a:rPr lang="en-US" altLang="ja-JP" sz="1200" u="sng" dirty="0">
                <a:solidFill>
                  <a:srgbClr val="FF0000"/>
                </a:solidFill>
                <a:latin typeface="Meiryo UI" panose="020B0604030504040204" pitchFamily="50" charset="-128"/>
                <a:ea typeface="Meiryo UI" panose="020B0604030504040204" pitchFamily="50" charset="-128"/>
                <a:cs typeface="Calibri"/>
              </a:rPr>
              <a:t>[26]</a:t>
            </a:r>
            <a:r>
              <a:rPr lang="ja-JP" altLang="en-US" sz="1200" u="sng" dirty="0">
                <a:solidFill>
                  <a:srgbClr val="FF0000"/>
                </a:solidFill>
                <a:latin typeface="Meiryo UI" panose="020B0604030504040204" pitchFamily="50" charset="-128"/>
                <a:ea typeface="Meiryo UI" panose="020B0604030504040204" pitchFamily="50" charset="-128"/>
                <a:cs typeface="Calibri"/>
              </a:rPr>
              <a:t>　　　　　　</a:t>
            </a:r>
            <a:r>
              <a:rPr lang="ja-JP" altLang="en-US" sz="1200" dirty="0">
                <a:latin typeface="Meiryo UI" panose="020B0604030504040204" pitchFamily="50" charset="-128"/>
                <a:ea typeface="Meiryo UI" panose="020B0604030504040204" pitchFamily="50" charset="-128"/>
                <a:cs typeface="Calibri"/>
              </a:rPr>
              <a:t>を分けることで安定した収益が期待出来る。</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ja-JP" altLang="ja-JP" sz="1200" b="1" dirty="0">
                <a:latin typeface="Meiryo UI" panose="020B0604030504040204" pitchFamily="50" charset="-128"/>
                <a:ea typeface="Meiryo UI" panose="020B0604030504040204" pitchFamily="50" charset="-128"/>
                <a:cs typeface="+mn-lt"/>
              </a:rPr>
              <a:t>１</a:t>
            </a:r>
            <a:r>
              <a:rPr lang="en-US" altLang="ja-JP" sz="1200" b="1" dirty="0">
                <a:latin typeface="Meiryo UI" panose="020B0604030504040204" pitchFamily="50" charset="-128"/>
                <a:ea typeface="Meiryo UI" panose="020B0604030504040204" pitchFamily="50" charset="-128"/>
                <a:cs typeface="+mn-lt"/>
              </a:rPr>
              <a:t>4.</a:t>
            </a:r>
            <a:r>
              <a:rPr lang="ja-JP" altLang="en-US" sz="1200" b="1" dirty="0">
                <a:latin typeface="Meiryo UI" panose="020B0604030504040204" pitchFamily="50" charset="-128"/>
                <a:ea typeface="Meiryo UI" panose="020B0604030504040204" pitchFamily="50" charset="-128"/>
                <a:cs typeface="+mn-lt"/>
              </a:rPr>
              <a:t> </a:t>
            </a:r>
            <a:r>
              <a:rPr lang="ja-JP" altLang="ja-JP" sz="1200" dirty="0">
                <a:latin typeface="Meiryo UI" panose="020B0604030504040204" pitchFamily="50" charset="-128"/>
                <a:ea typeface="Meiryo UI" panose="020B0604030504040204" pitchFamily="50" charset="-128"/>
                <a:cs typeface="+mn-lt"/>
              </a:rPr>
              <a:t>「</a:t>
            </a:r>
            <a:r>
              <a:rPr lang="ja-JP" altLang="en-US" sz="1200" dirty="0">
                <a:latin typeface="Meiryo UI" panose="020B0604030504040204" pitchFamily="50" charset="-128"/>
                <a:ea typeface="Meiryo UI" panose="020B0604030504040204" pitchFamily="50" charset="-128"/>
                <a:cs typeface="+mn-lt"/>
              </a:rPr>
              <a:t>積立投資</a:t>
            </a:r>
            <a:r>
              <a:rPr lang="ja-JP" altLang="ja-JP" sz="1200" dirty="0">
                <a:latin typeface="Meiryo UI" panose="020B0604030504040204" pitchFamily="50" charset="-128"/>
                <a:ea typeface="Meiryo UI" panose="020B0604030504040204" pitchFamily="50" charset="-128"/>
                <a:cs typeface="+mn-lt"/>
              </a:rPr>
              <a:t>」</a:t>
            </a:r>
            <a:r>
              <a:rPr lang="ja-JP" altLang="en-US" sz="1200" dirty="0">
                <a:latin typeface="Meiryo UI" panose="020B0604030504040204" pitchFamily="50" charset="-128"/>
                <a:ea typeface="Meiryo UI" panose="020B0604030504040204" pitchFamily="50" charset="-128"/>
                <a:cs typeface="+mn-lt"/>
              </a:rPr>
              <a:t>に関する次</a:t>
            </a:r>
            <a:r>
              <a:rPr lang="ja-JP" altLang="ja-JP" sz="1200" dirty="0">
                <a:latin typeface="Meiryo UI" panose="020B0604030504040204" pitchFamily="50" charset="-128"/>
                <a:ea typeface="Meiryo UI" panose="020B0604030504040204" pitchFamily="50" charset="-128"/>
                <a:cs typeface="+mn-lt"/>
              </a:rPr>
              <a:t>の</a:t>
            </a:r>
            <a:r>
              <a:rPr lang="ja-JP" altLang="en-US" sz="1200" dirty="0">
                <a:latin typeface="Meiryo UI" panose="020B0604030504040204" pitchFamily="50" charset="-128"/>
                <a:ea typeface="Meiryo UI" panose="020B0604030504040204" pitchFamily="50" charset="-128"/>
                <a:cs typeface="+mn-lt"/>
              </a:rPr>
              <a:t>説明文</a:t>
            </a:r>
            <a:r>
              <a:rPr lang="ja-JP" altLang="ja-JP" sz="1200" dirty="0">
                <a:latin typeface="Meiryo UI" panose="020B0604030504040204" pitchFamily="50" charset="-128"/>
                <a:ea typeface="Meiryo UI" panose="020B0604030504040204" pitchFamily="50" charset="-128"/>
                <a:cs typeface="+mn-lt"/>
              </a:rPr>
              <a:t>のうち、</a:t>
            </a:r>
            <a:r>
              <a:rPr lang="ja-JP" altLang="en-US" sz="1200" dirty="0">
                <a:latin typeface="Meiryo UI" panose="020B0604030504040204" pitchFamily="50" charset="-128"/>
                <a:ea typeface="Meiryo UI" panose="020B0604030504040204" pitchFamily="50" charset="-128"/>
                <a:cs typeface="+mn-lt"/>
              </a:rPr>
              <a:t>誤っているものは？</a:t>
            </a:r>
            <a:endParaRPr lang="ja-JP" altLang="en-US" sz="1200" u="sng"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dirty="0">
                <a:latin typeface="Meiryo UI" panose="020B0604030504040204" pitchFamily="50" charset="-128"/>
                <a:ea typeface="Meiryo UI" panose="020B0604030504040204" pitchFamily="50" charset="-128"/>
                <a:cs typeface="+mn-lt"/>
              </a:rPr>
              <a:t>　　</a:t>
            </a:r>
            <a:r>
              <a:rPr lang="ja-JP" altLang="en-US" sz="1200" dirty="0">
                <a:solidFill>
                  <a:srgbClr val="FF0000"/>
                </a:solidFill>
                <a:latin typeface="Meiryo UI" panose="020B0604030504040204" pitchFamily="50" charset="-128"/>
                <a:ea typeface="Meiryo UI" panose="020B0604030504040204" pitchFamily="50" charset="-128"/>
                <a:cs typeface="+mn-lt"/>
              </a:rPr>
              <a:t>　</a:t>
            </a:r>
            <a:r>
              <a:rPr lang="en-US" altLang="ja-JP" sz="1200" u="sng" dirty="0">
                <a:solidFill>
                  <a:srgbClr val="FF0000"/>
                </a:solidFill>
                <a:latin typeface="Meiryo UI" panose="020B0604030504040204" pitchFamily="50" charset="-128"/>
                <a:ea typeface="Meiryo UI" panose="020B0604030504040204" pitchFamily="50" charset="-128"/>
                <a:cs typeface="+mn-lt"/>
              </a:rPr>
              <a:t>[27]</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en-US" altLang="ja-JP" sz="1200" u="sng" dirty="0">
                <a:solidFill>
                  <a:srgbClr val="FF0000"/>
                </a:solidFill>
                <a:latin typeface="Meiryo UI" panose="020B0604030504040204" pitchFamily="50" charset="-128"/>
                <a:ea typeface="Meiryo UI" panose="020B0604030504040204" pitchFamily="50" charset="-128"/>
                <a:cs typeface="+mn-lt"/>
              </a:rPr>
              <a:t>  </a:t>
            </a:r>
          </a:p>
          <a:p>
            <a:pPr algn="just">
              <a:lnSpc>
                <a:spcPct val="150000"/>
              </a:lnSpc>
            </a:pPr>
            <a:r>
              <a:rPr lang="ja-JP" altLang="en-US" sz="1200" dirty="0">
                <a:latin typeface="Meiryo UI" panose="020B0604030504040204" pitchFamily="50" charset="-128"/>
                <a:ea typeface="Meiryo UI" panose="020B0604030504040204" pitchFamily="50" charset="-128"/>
                <a:cs typeface="+mn-lt"/>
              </a:rPr>
              <a:t>　ａ．積立投資は、定期的に株式などの金融商品を購入する投資の方法の一つである。</a:t>
            </a:r>
          </a:p>
          <a:p>
            <a:pPr algn="just">
              <a:lnSpc>
                <a:spcPct val="150000"/>
              </a:lnSpc>
            </a:pPr>
            <a:r>
              <a:rPr lang="ja-JP" altLang="en-US" sz="1200" dirty="0">
                <a:latin typeface="Meiryo UI" panose="020B0604030504040204" pitchFamily="50" charset="-128"/>
                <a:ea typeface="Meiryo UI" panose="020B0604030504040204" pitchFamily="50" charset="-128"/>
                <a:cs typeface="+mn-lt"/>
              </a:rPr>
              <a:t>　ｂ．積立投資には定量購入と定額購入の</a:t>
            </a:r>
            <a:r>
              <a:rPr lang="en-US" altLang="ja-JP" sz="1200" dirty="0">
                <a:latin typeface="Meiryo UI" panose="020B0604030504040204" pitchFamily="50" charset="-128"/>
                <a:ea typeface="Meiryo UI" panose="020B0604030504040204" pitchFamily="50" charset="-128"/>
                <a:cs typeface="+mn-lt"/>
              </a:rPr>
              <a:t>2</a:t>
            </a:r>
            <a:r>
              <a:rPr lang="ja-JP" altLang="en-US" sz="1200" dirty="0">
                <a:latin typeface="Meiryo UI" panose="020B0604030504040204" pitchFamily="50" charset="-128"/>
                <a:ea typeface="Meiryo UI" panose="020B0604030504040204" pitchFamily="50" charset="-128"/>
                <a:cs typeface="+mn-lt"/>
              </a:rPr>
              <a:t>つがある。</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dirty="0">
                <a:latin typeface="Meiryo UI" panose="020B0604030504040204" pitchFamily="50" charset="-128"/>
                <a:ea typeface="Meiryo UI" panose="020B0604030504040204" pitchFamily="50" charset="-128"/>
                <a:cs typeface="+mn-lt"/>
              </a:rPr>
              <a:t>　ｃ</a:t>
            </a:r>
            <a:r>
              <a:rPr lang="en-US" altLang="ja-JP" sz="1200" dirty="0">
                <a:latin typeface="Meiryo UI" panose="020B0604030504040204" pitchFamily="50" charset="-128"/>
                <a:ea typeface="Meiryo UI" panose="020B0604030504040204" pitchFamily="50" charset="-128"/>
                <a:cs typeface="+mn-lt"/>
              </a:rPr>
              <a:t>.</a:t>
            </a:r>
            <a:r>
              <a:rPr lang="ja-JP" altLang="en-US" sz="1200" dirty="0">
                <a:latin typeface="Meiryo UI" panose="020B0604030504040204" pitchFamily="50" charset="-128"/>
                <a:ea typeface="Meiryo UI" panose="020B0604030504040204" pitchFamily="50" charset="-128"/>
                <a:cs typeface="+mn-lt"/>
              </a:rPr>
              <a:t>　積立投資は、元本が保証されている安全な投資方法である。</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dirty="0">
                <a:latin typeface="Meiryo UI" panose="020B0604030504040204" pitchFamily="50" charset="-128"/>
                <a:ea typeface="Meiryo UI" panose="020B0604030504040204" pitchFamily="50" charset="-128"/>
                <a:cs typeface="+mn-lt"/>
              </a:rPr>
              <a:t>　ｄ</a:t>
            </a:r>
            <a:r>
              <a:rPr lang="en-US" altLang="ja-JP" sz="1200" dirty="0">
                <a:latin typeface="Meiryo UI" panose="020B0604030504040204" pitchFamily="50" charset="-128"/>
                <a:ea typeface="Meiryo UI" panose="020B0604030504040204" pitchFamily="50" charset="-128"/>
                <a:cs typeface="+mn-lt"/>
              </a:rPr>
              <a:t>.</a:t>
            </a:r>
            <a:r>
              <a:rPr lang="ja-JP" altLang="en-US" sz="1200" dirty="0">
                <a:latin typeface="Meiryo UI" panose="020B0604030504040204" pitchFamily="50" charset="-128"/>
                <a:ea typeface="Meiryo UI" panose="020B0604030504040204" pitchFamily="50" charset="-128"/>
                <a:cs typeface="+mn-lt"/>
              </a:rPr>
              <a:t>　ドル・コスト平均法では、株価が高いときには少ない数しか株を買えないが、株価が下がれば</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dirty="0">
                <a:latin typeface="Meiryo UI" panose="020B0604030504040204" pitchFamily="50" charset="-128"/>
                <a:ea typeface="Meiryo UI" panose="020B0604030504040204" pitchFamily="50" charset="-128"/>
                <a:cs typeface="+mn-lt"/>
              </a:rPr>
              <a:t>　　　　購入できる株が多くなり平均的な購入価格を抑えることができる。</a:t>
            </a: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endParaRPr lang="en-US" altLang="ja-JP" sz="1200" dirty="0">
              <a:latin typeface="Meiryo UI" panose="020B0604030504040204" pitchFamily="50" charset="-128"/>
              <a:ea typeface="Meiryo UI" panose="020B0604030504040204" pitchFamily="50" charset="-128"/>
              <a:cs typeface="+mn-lt"/>
            </a:endParaRPr>
          </a:p>
          <a:p>
            <a:pPr algn="just">
              <a:lnSpc>
                <a:spcPct val="150000"/>
              </a:lnSpc>
            </a:pPr>
            <a:r>
              <a:rPr lang="ja-JP" altLang="en-US" sz="1200" b="1" dirty="0">
                <a:latin typeface="Meiryo UI" panose="020B0604030504040204" pitchFamily="50" charset="-128"/>
                <a:ea typeface="Meiryo UI" panose="020B0604030504040204" pitchFamily="50" charset="-128"/>
                <a:cs typeface="Calibri"/>
              </a:rPr>
              <a:t>１</a:t>
            </a:r>
            <a:r>
              <a:rPr lang="en-US" altLang="ja-JP" sz="1200" b="1" dirty="0">
                <a:latin typeface="Meiryo UI" panose="020B0604030504040204" pitchFamily="50" charset="-128"/>
                <a:ea typeface="Meiryo UI" panose="020B0604030504040204" pitchFamily="50" charset="-128"/>
                <a:cs typeface="Calibri"/>
              </a:rPr>
              <a:t>5. </a:t>
            </a:r>
            <a:r>
              <a:rPr lang="en-US" altLang="ja-JP" sz="1200" dirty="0">
                <a:latin typeface="Meiryo UI" panose="020B0604030504040204" pitchFamily="50" charset="-128"/>
                <a:ea typeface="Meiryo UI" panose="020B0604030504040204" pitchFamily="50" charset="-128"/>
                <a:cs typeface="Calibri"/>
              </a:rPr>
              <a:t> </a:t>
            </a:r>
            <a:r>
              <a:rPr lang="ja-JP" altLang="en-US" sz="1200" dirty="0">
                <a:latin typeface="Meiryo UI" panose="020B0604030504040204" pitchFamily="50" charset="-128"/>
                <a:ea typeface="Meiryo UI" panose="020B0604030504040204" pitchFamily="50" charset="-128"/>
                <a:cs typeface="Calibri"/>
              </a:rPr>
              <a:t>「人々の注目や関心が経済的な価値を持つ」ということから、</a:t>
            </a:r>
            <a:r>
              <a:rPr lang="en-US" altLang="ja-JP" sz="1200" dirty="0">
                <a:latin typeface="Meiryo UI" panose="020B0604030504040204" pitchFamily="50" charset="-128"/>
                <a:ea typeface="Meiryo UI" panose="020B0604030504040204" pitchFamily="50" charset="-128"/>
                <a:cs typeface="Calibri"/>
              </a:rPr>
              <a:t> SNS</a:t>
            </a:r>
            <a:r>
              <a:rPr lang="ja-JP" altLang="en-US" sz="1200" dirty="0">
                <a:latin typeface="Meiryo UI" panose="020B0604030504040204" pitchFamily="50" charset="-128"/>
                <a:ea typeface="Meiryo UI" panose="020B0604030504040204" pitchFamily="50" charset="-128"/>
                <a:cs typeface="Calibri"/>
              </a:rPr>
              <a:t>で特徴的なビジネスモデルとなっている一方、偽・誤情報の拡散や炎上を助長させる構造を有しており、世界各国で様々な対策や取り組みが進められている考え方はなにか。</a:t>
            </a:r>
            <a:endParaRPr lang="en-US" altLang="ja-JP" sz="1200" dirty="0">
              <a:latin typeface="Meiryo UI" panose="020B0604030504040204" pitchFamily="50" charset="-128"/>
              <a:ea typeface="Meiryo UI" panose="020B0604030504040204" pitchFamily="50" charset="-128"/>
              <a:cs typeface="Calibri"/>
            </a:endParaRPr>
          </a:p>
          <a:p>
            <a:pPr algn="just">
              <a:lnSpc>
                <a:spcPct val="150000"/>
              </a:lnSpc>
            </a:pPr>
            <a:r>
              <a:rPr lang="ja-JP" altLang="en-US" sz="1200" dirty="0">
                <a:solidFill>
                  <a:srgbClr val="FF0000"/>
                </a:solidFill>
                <a:latin typeface="Meiryo UI" panose="020B0604030504040204" pitchFamily="50" charset="-128"/>
                <a:ea typeface="Meiryo UI" panose="020B0604030504040204" pitchFamily="50" charset="-128"/>
                <a:cs typeface="Calibri"/>
              </a:rPr>
              <a:t>　</a:t>
            </a:r>
            <a:r>
              <a:rPr lang="ja-JP" altLang="en-US" sz="1200" u="sng" dirty="0">
                <a:solidFill>
                  <a:srgbClr val="FF0000"/>
                </a:solidFill>
                <a:latin typeface="Meiryo UI" panose="020B0604030504040204" pitchFamily="50" charset="-128"/>
                <a:ea typeface="Meiryo UI" panose="020B0604030504040204" pitchFamily="50" charset="-128"/>
                <a:cs typeface="Calibri"/>
              </a:rPr>
              <a:t>　</a:t>
            </a:r>
            <a:r>
              <a:rPr lang="en-US" altLang="ja-JP" sz="1200" u="sng" dirty="0">
                <a:solidFill>
                  <a:srgbClr val="FF0000"/>
                </a:solidFill>
                <a:latin typeface="Meiryo UI" panose="020B0604030504040204" pitchFamily="50" charset="-128"/>
                <a:ea typeface="Meiryo UI" panose="020B0604030504040204" pitchFamily="50" charset="-128"/>
                <a:cs typeface="Calibri"/>
              </a:rPr>
              <a:t>[28]</a:t>
            </a:r>
            <a:r>
              <a:rPr lang="ja-JP" altLang="en-US" sz="1200" u="sng" dirty="0">
                <a:solidFill>
                  <a:srgbClr val="FF0000"/>
                </a:solidFill>
                <a:latin typeface="Meiryo UI" panose="020B0604030504040204" pitchFamily="50" charset="-128"/>
                <a:ea typeface="Meiryo UI" panose="020B0604030504040204" pitchFamily="50" charset="-128"/>
                <a:cs typeface="Calibri"/>
              </a:rPr>
              <a:t>　　　　　　　　</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en-US" altLang="ja-JP" sz="1200" u="sng" dirty="0">
                <a:solidFill>
                  <a:srgbClr val="FF0000"/>
                </a:solidFill>
                <a:latin typeface="Meiryo UI" panose="020B0604030504040204" pitchFamily="50" charset="-128"/>
                <a:ea typeface="Meiryo UI" panose="020B0604030504040204" pitchFamily="50" charset="-128"/>
                <a:cs typeface="+mn-lt"/>
              </a:rPr>
              <a:t>  </a:t>
            </a:r>
          </a:p>
          <a:p>
            <a:pPr algn="just">
              <a:lnSpc>
                <a:spcPct val="150000"/>
              </a:lnSpc>
            </a:pPr>
            <a:r>
              <a:rPr lang="ja-JP" altLang="en-US" sz="1200" u="sng" dirty="0">
                <a:solidFill>
                  <a:srgbClr val="FF0000"/>
                </a:solidFill>
                <a:latin typeface="Meiryo UI" panose="020B0604030504040204" pitchFamily="50" charset="-128"/>
                <a:ea typeface="Meiryo UI" panose="020B0604030504040204" pitchFamily="50" charset="-128"/>
                <a:cs typeface="Calibri"/>
              </a:rPr>
              <a:t>　　　　　　</a:t>
            </a:r>
            <a:endParaRPr lang="en-US" altLang="ja-JP" sz="1200" u="sng" dirty="0">
              <a:solidFill>
                <a:srgbClr val="FF0000"/>
              </a:solidFill>
              <a:latin typeface="Meiryo UI" panose="020B0604030504040204" pitchFamily="50" charset="-128"/>
              <a:ea typeface="Meiryo UI" panose="020B0604030504040204" pitchFamily="50" charset="-128"/>
              <a:cs typeface="Calibri"/>
            </a:endParaRPr>
          </a:p>
          <a:p>
            <a:pPr algn="just">
              <a:lnSpc>
                <a:spcPct val="150000"/>
              </a:lnSpc>
            </a:pPr>
            <a:r>
              <a:rPr lang="ja-JP" altLang="en-US" sz="1200" b="1" dirty="0">
                <a:latin typeface="Meiryo UI" panose="020B0604030504040204" pitchFamily="50" charset="-128"/>
                <a:ea typeface="Meiryo UI" panose="020B0604030504040204" pitchFamily="50" charset="-128"/>
                <a:cs typeface="Calibri"/>
              </a:rPr>
              <a:t>１</a:t>
            </a:r>
            <a:r>
              <a:rPr lang="en-US" altLang="ja-JP" sz="1200" b="1" dirty="0">
                <a:latin typeface="Meiryo UI" panose="020B0604030504040204" pitchFamily="50" charset="-128"/>
                <a:ea typeface="Meiryo UI" panose="020B0604030504040204" pitchFamily="50" charset="-128"/>
                <a:cs typeface="Calibri"/>
              </a:rPr>
              <a:t>6.  </a:t>
            </a:r>
            <a:r>
              <a:rPr lang="ja-JP" altLang="en-US" sz="1200" dirty="0">
                <a:latin typeface="Meiryo UI" panose="020B0604030504040204" pitchFamily="50" charset="-128"/>
                <a:ea typeface="Meiryo UI" panose="020B0604030504040204" pitchFamily="50" charset="-128"/>
                <a:cs typeface="Calibri"/>
              </a:rPr>
              <a:t>次のうち、株主から出資してもらったお金（自己資本）をどのくらい上手に使って利益を上げているのかを見るための指標はどれか。</a:t>
            </a:r>
            <a:endParaRPr lang="en-US" altLang="ja-JP" sz="1200" dirty="0">
              <a:latin typeface="Meiryo UI" panose="020B0604030504040204" pitchFamily="50" charset="-128"/>
              <a:ea typeface="Meiryo UI" panose="020B0604030504040204" pitchFamily="50" charset="-128"/>
              <a:cs typeface="Calibri"/>
            </a:endParaRPr>
          </a:p>
          <a:p>
            <a:pPr algn="just">
              <a:lnSpc>
                <a:spcPct val="150000"/>
              </a:lnSpc>
            </a:pPr>
            <a:r>
              <a:rPr lang="ja-JP" altLang="en-US" sz="1200" dirty="0">
                <a:solidFill>
                  <a:srgbClr val="FF0000"/>
                </a:solidFill>
                <a:latin typeface="Meiryo UI" panose="020B0604030504040204" pitchFamily="50" charset="-128"/>
                <a:ea typeface="Meiryo UI" panose="020B0604030504040204" pitchFamily="50" charset="-128"/>
                <a:cs typeface="Calibri"/>
              </a:rPr>
              <a:t>　</a:t>
            </a:r>
            <a:r>
              <a:rPr lang="ja-JP" altLang="en-US" sz="1200" u="sng" dirty="0">
                <a:solidFill>
                  <a:srgbClr val="FF0000"/>
                </a:solidFill>
                <a:latin typeface="Meiryo UI" panose="020B0604030504040204" pitchFamily="50" charset="-128"/>
                <a:ea typeface="Meiryo UI" panose="020B0604030504040204" pitchFamily="50" charset="-128"/>
                <a:cs typeface="Calibri"/>
              </a:rPr>
              <a:t>　</a:t>
            </a:r>
            <a:r>
              <a:rPr lang="en-US" altLang="ja-JP" sz="1200" u="sng" dirty="0">
                <a:solidFill>
                  <a:srgbClr val="FF0000"/>
                </a:solidFill>
                <a:latin typeface="Meiryo UI" panose="020B0604030504040204" pitchFamily="50" charset="-128"/>
                <a:ea typeface="Meiryo UI" panose="020B0604030504040204" pitchFamily="50" charset="-128"/>
                <a:cs typeface="Calibri"/>
              </a:rPr>
              <a:t>[29]</a:t>
            </a:r>
            <a:r>
              <a:rPr lang="ja-JP" altLang="en-US" sz="1200" u="sng" dirty="0">
                <a:solidFill>
                  <a:srgbClr val="FF0000"/>
                </a:solidFill>
                <a:latin typeface="Meiryo UI" panose="020B0604030504040204" pitchFamily="50" charset="-128"/>
                <a:ea typeface="Meiryo UI" panose="020B0604030504040204" pitchFamily="50" charset="-128"/>
                <a:cs typeface="Calibri"/>
              </a:rPr>
              <a:t>　　　　　　　　</a:t>
            </a:r>
            <a:r>
              <a:rPr lang="ja-JP" altLang="en-US" sz="1200" u="sng" dirty="0">
                <a:solidFill>
                  <a:srgbClr val="FF0000"/>
                </a:solidFill>
                <a:latin typeface="Meiryo UI" panose="020B0604030504040204" pitchFamily="50" charset="-128"/>
                <a:ea typeface="Meiryo UI" panose="020B0604030504040204" pitchFamily="50" charset="-128"/>
                <a:cs typeface="+mn-lt"/>
              </a:rPr>
              <a:t>　　　　　　</a:t>
            </a:r>
            <a:r>
              <a:rPr lang="en-US" altLang="ja-JP" sz="1200" u="sng" dirty="0">
                <a:solidFill>
                  <a:srgbClr val="FF0000"/>
                </a:solidFill>
                <a:latin typeface="Meiryo UI" panose="020B0604030504040204" pitchFamily="50" charset="-128"/>
                <a:ea typeface="Meiryo UI" panose="020B0604030504040204" pitchFamily="50" charset="-128"/>
                <a:cs typeface="+mn-lt"/>
              </a:rPr>
              <a:t>  </a:t>
            </a:r>
          </a:p>
          <a:p>
            <a:pPr algn="just">
              <a:lnSpc>
                <a:spcPct val="150000"/>
              </a:lnSpc>
            </a:pPr>
            <a:r>
              <a:rPr lang="ja-JP" altLang="en-US" sz="1200" dirty="0">
                <a:latin typeface="Meiryo UI" panose="020B0604030504040204" pitchFamily="50" charset="-128"/>
                <a:ea typeface="Meiryo UI" panose="020B0604030504040204" pitchFamily="50" charset="-128"/>
                <a:cs typeface="Calibri"/>
              </a:rPr>
              <a:t>　ａ．ＲＯＥ　　　ｂ．自己資本比率　　　ｃ．ＰＥＲ　　ｄ．ＰＢＲ</a:t>
            </a:r>
            <a:endParaRPr lang="en-US" altLang="ja-JP" sz="1200" dirty="0">
              <a:latin typeface="Meiryo UI" panose="020B0604030504040204" pitchFamily="50" charset="-128"/>
              <a:ea typeface="Meiryo UI" panose="020B0604030504040204" pitchFamily="50" charset="-128"/>
              <a:cs typeface="Calibri"/>
            </a:endParaRPr>
          </a:p>
          <a:p>
            <a:pPr algn="just">
              <a:lnSpc>
                <a:spcPct val="150000"/>
              </a:lnSpc>
            </a:pPr>
            <a:endParaRPr lang="en-US" altLang="ja-JP" sz="1200" dirty="0">
              <a:latin typeface="Meiryo UI" panose="020B0604030504040204" pitchFamily="50" charset="-128"/>
              <a:ea typeface="Meiryo UI" panose="020B0604030504040204" pitchFamily="50" charset="-128"/>
              <a:cs typeface="Calibri"/>
            </a:endParaRPr>
          </a:p>
        </p:txBody>
      </p:sp>
    </p:spTree>
    <p:extLst>
      <p:ext uri="{BB962C8B-B14F-4D97-AF65-F5344CB8AC3E}">
        <p14:creationId xmlns:p14="http://schemas.microsoft.com/office/powerpoint/2010/main" val="43157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正方形/長方形 5">
            <a:extLst>
              <a:ext uri="{FF2B5EF4-FFF2-40B4-BE49-F238E27FC236}">
                <a16:creationId xmlns:a16="http://schemas.microsoft.com/office/drawing/2014/main" id="{9C5EB160-BECB-4EE9-8606-90E32CE35FF3}"/>
              </a:ext>
            </a:extLst>
          </p:cNvPr>
          <p:cNvSpPr/>
          <p:nvPr/>
        </p:nvSpPr>
        <p:spPr>
          <a:xfrm>
            <a:off x="443780" y="1166803"/>
            <a:ext cx="5964932" cy="1794109"/>
          </a:xfrm>
          <a:prstGeom prst="rect">
            <a:avLst/>
          </a:prstGeom>
          <a:solidFill>
            <a:srgbClr val="FFFFFF"/>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cs typeface="Calibri"/>
            </a:endParaRPr>
          </a:p>
        </p:txBody>
      </p:sp>
      <p:sp>
        <p:nvSpPr>
          <p:cNvPr id="9" name="正方形/長方形 8">
            <a:extLst>
              <a:ext uri="{FF2B5EF4-FFF2-40B4-BE49-F238E27FC236}">
                <a16:creationId xmlns:a16="http://schemas.microsoft.com/office/drawing/2014/main" id="{D46AD540-DBFD-470B-ABD1-24E5DBB96D6D}"/>
              </a:ext>
            </a:extLst>
          </p:cNvPr>
          <p:cNvSpPr/>
          <p:nvPr/>
        </p:nvSpPr>
        <p:spPr>
          <a:xfrm>
            <a:off x="443780" y="3583612"/>
            <a:ext cx="5964932" cy="5499798"/>
          </a:xfrm>
          <a:prstGeom prst="rect">
            <a:avLst/>
          </a:prstGeom>
          <a:solidFill>
            <a:srgbClr val="FFFFFF"/>
          </a:solid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cs typeface="Calibri"/>
            </a:endParaRPr>
          </a:p>
        </p:txBody>
      </p:sp>
      <p:sp>
        <p:nvSpPr>
          <p:cNvPr id="12" name="テキスト ボックス 11">
            <a:extLst>
              <a:ext uri="{FF2B5EF4-FFF2-40B4-BE49-F238E27FC236}">
                <a16:creationId xmlns:a16="http://schemas.microsoft.com/office/drawing/2014/main" id="{660D5E69-409F-46FC-950B-46BCFC5B2B68}"/>
              </a:ext>
            </a:extLst>
          </p:cNvPr>
          <p:cNvSpPr txBox="1"/>
          <p:nvPr/>
        </p:nvSpPr>
        <p:spPr>
          <a:xfrm>
            <a:off x="443780" y="685303"/>
            <a:ext cx="5964932" cy="419474"/>
          </a:xfrm>
          <a:prstGeom prst="rect">
            <a:avLst/>
          </a:prstGeom>
          <a:solidFill>
            <a:schemeClr val="bg1">
              <a:lumMod val="75000"/>
            </a:schemeClr>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nSpc>
                <a:spcPct val="150000"/>
              </a:lnSpc>
            </a:pPr>
            <a:r>
              <a:rPr lang="ja-JP" altLang="en-US" sz="1600" b="1" dirty="0">
                <a:latin typeface="Meiryo UI" panose="020B0604030504040204" pitchFamily="50" charset="-128"/>
                <a:ea typeface="Meiryo UI" panose="020B0604030504040204" pitchFamily="50" charset="-128"/>
                <a:cs typeface="Calibri"/>
              </a:rPr>
              <a:t>要　旨</a:t>
            </a:r>
          </a:p>
        </p:txBody>
      </p:sp>
      <p:sp>
        <p:nvSpPr>
          <p:cNvPr id="13" name="テキスト ボックス 12">
            <a:extLst>
              <a:ext uri="{FF2B5EF4-FFF2-40B4-BE49-F238E27FC236}">
                <a16:creationId xmlns:a16="http://schemas.microsoft.com/office/drawing/2014/main" id="{957A10B8-315E-487D-A885-5E80B72EF5BE}"/>
              </a:ext>
            </a:extLst>
          </p:cNvPr>
          <p:cNvSpPr txBox="1"/>
          <p:nvPr/>
        </p:nvSpPr>
        <p:spPr>
          <a:xfrm>
            <a:off x="443780" y="3102112"/>
            <a:ext cx="5964932" cy="419474"/>
          </a:xfrm>
          <a:prstGeom prst="rect">
            <a:avLst/>
          </a:prstGeom>
          <a:solidFill>
            <a:schemeClr val="bg1">
              <a:lumMod val="75000"/>
            </a:schemeClr>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nSpc>
                <a:spcPct val="150000"/>
              </a:lnSpc>
            </a:pPr>
            <a:r>
              <a:rPr lang="ja-JP" altLang="en-US" sz="1600" b="1" dirty="0">
                <a:latin typeface="Meiryo UI" panose="020B0604030504040204" pitchFamily="50" charset="-128"/>
                <a:ea typeface="Meiryo UI" panose="020B0604030504040204" pitchFamily="50" charset="-128"/>
                <a:cs typeface="Calibri"/>
              </a:rPr>
              <a:t>目　次</a:t>
            </a:r>
          </a:p>
        </p:txBody>
      </p:sp>
    </p:spTree>
    <p:extLst>
      <p:ext uri="{BB962C8B-B14F-4D97-AF65-F5344CB8AC3E}">
        <p14:creationId xmlns:p14="http://schemas.microsoft.com/office/powerpoint/2010/main" val="32447046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DD2B1F89-827A-482C-AF55-5D919DD011C1}"/>
              </a:ext>
            </a:extLst>
          </p:cNvPr>
          <p:cNvSpPr txBox="1"/>
          <p:nvPr/>
        </p:nvSpPr>
        <p:spPr>
          <a:xfrm>
            <a:off x="531485" y="1800086"/>
            <a:ext cx="5874965" cy="646331"/>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ja-JP" sz="1200" dirty="0">
                <a:latin typeface="Meiryo UI" panose="020B0604030504040204" pitchFamily="50" charset="-128"/>
                <a:ea typeface="Meiryo UI" panose="020B0604030504040204" pitchFamily="50" charset="-128"/>
                <a:cs typeface="+mn-lt"/>
              </a:rPr>
              <a:t>【</a:t>
            </a:r>
            <a:r>
              <a:rPr lang="ja-JP" sz="1200" b="1" dirty="0">
                <a:latin typeface="Meiryo UI" panose="020B0604030504040204" pitchFamily="50" charset="-128"/>
                <a:ea typeface="Meiryo UI" panose="020B0604030504040204" pitchFamily="50" charset="-128"/>
                <a:cs typeface="+mn-lt"/>
              </a:rPr>
              <a:t>１－１</a:t>
            </a:r>
            <a:r>
              <a:rPr lang="ja-JP" sz="1200" dirty="0">
                <a:latin typeface="Meiryo UI" panose="020B0604030504040204" pitchFamily="50" charset="-128"/>
                <a:ea typeface="Meiryo UI" panose="020B0604030504040204" pitchFamily="50" charset="-128"/>
                <a:cs typeface="+mn-lt"/>
              </a:rPr>
              <a:t>】日常生活や社会全体をめぐって注目される</a:t>
            </a:r>
            <a:r>
              <a:rPr lang="ja-JP" altLang="en-US" sz="1200" dirty="0">
                <a:latin typeface="Meiryo UI" panose="020B0604030504040204" pitchFamily="50" charset="-128"/>
                <a:ea typeface="Meiryo UI" panose="020B0604030504040204" pitchFamily="50" charset="-128"/>
                <a:cs typeface="+mn-lt"/>
              </a:rPr>
              <a:t>最近の動き</a:t>
            </a:r>
            <a:r>
              <a:rPr lang="ja-JP" sz="1200" dirty="0">
                <a:latin typeface="Meiryo UI" panose="020B0604030504040204" pitchFamily="50" charset="-128"/>
                <a:ea typeface="Meiryo UI" panose="020B0604030504040204" pitchFamily="50" charset="-128"/>
                <a:cs typeface="+mn-lt"/>
              </a:rPr>
              <a:t>や、</a:t>
            </a:r>
            <a:r>
              <a:rPr lang="ja-JP" altLang="en-US" sz="1200" dirty="0">
                <a:latin typeface="Meiryo UI" panose="020B0604030504040204" pitchFamily="50" charset="-128"/>
                <a:ea typeface="Meiryo UI" panose="020B0604030504040204" pitchFamily="50" charset="-128"/>
                <a:cs typeface="+mn-lt"/>
              </a:rPr>
              <a:t>私たちが直面してい</a:t>
            </a:r>
            <a:r>
              <a:rPr lang="ja-JP" sz="1200" dirty="0">
                <a:latin typeface="Meiryo UI" panose="020B0604030504040204" pitchFamily="50" charset="-128"/>
                <a:ea typeface="Meiryo UI" panose="020B0604030504040204" pitchFamily="50" charset="-128"/>
                <a:cs typeface="+mn-lt"/>
              </a:rPr>
              <a:t>る様々な社会的課題の中から、自分たちが特に重要と考える事項をいくつか選び、その理由と経済や企業活動への影響をまと</a:t>
            </a:r>
            <a:r>
              <a:rPr lang="ja-JP" altLang="en-US" sz="1200" dirty="0">
                <a:latin typeface="Meiryo UI" panose="020B0604030504040204" pitchFamily="50" charset="-128"/>
                <a:ea typeface="Meiryo UI" panose="020B0604030504040204" pitchFamily="50" charset="-128"/>
                <a:cs typeface="+mn-lt"/>
              </a:rPr>
              <a:t>め</a:t>
            </a:r>
            <a:r>
              <a:rPr lang="ja-JP" sz="1200" dirty="0">
                <a:latin typeface="Meiryo UI" panose="020B0604030504040204" pitchFamily="50" charset="-128"/>
                <a:ea typeface="Meiryo UI" panose="020B0604030504040204" pitchFamily="50" charset="-128"/>
                <a:cs typeface="+mn-lt"/>
              </a:rPr>
              <a:t>てみよ</a:t>
            </a:r>
            <a:r>
              <a:rPr lang="ja-JP" altLang="en-US" sz="1200" dirty="0">
                <a:latin typeface="Meiryo UI" panose="020B0604030504040204" pitchFamily="50" charset="-128"/>
                <a:ea typeface="Meiryo UI" panose="020B0604030504040204" pitchFamily="50" charset="-128"/>
                <a:cs typeface="+mn-lt"/>
              </a:rPr>
              <a:t>う</a:t>
            </a:r>
            <a:r>
              <a:rPr lang="ja-JP" sz="1200" dirty="0">
                <a:latin typeface="Meiryo UI" panose="020B0604030504040204" pitchFamily="50" charset="-128"/>
                <a:ea typeface="Meiryo UI" panose="020B0604030504040204" pitchFamily="50" charset="-128"/>
                <a:cs typeface="+mn-lt"/>
              </a:rPr>
              <a:t>。</a:t>
            </a:r>
            <a:endParaRPr lang="ja-JP" dirty="0">
              <a:latin typeface="Meiryo UI" panose="020B0604030504040204" pitchFamily="50" charset="-128"/>
              <a:ea typeface="Meiryo UI" panose="020B0604030504040204" pitchFamily="50" charset="-128"/>
              <a:cs typeface="+mn-lt"/>
            </a:endParaRPr>
          </a:p>
        </p:txBody>
      </p:sp>
      <p:graphicFrame>
        <p:nvGraphicFramePr>
          <p:cNvPr id="27" name="表 26">
            <a:extLst>
              <a:ext uri="{FF2B5EF4-FFF2-40B4-BE49-F238E27FC236}">
                <a16:creationId xmlns:a16="http://schemas.microsoft.com/office/drawing/2014/main" id="{94809CDB-B0B5-4883-937D-BA366B0AA437}"/>
              </a:ext>
            </a:extLst>
          </p:cNvPr>
          <p:cNvGraphicFramePr>
            <a:graphicFrameLocks noGrp="1"/>
          </p:cNvGraphicFramePr>
          <p:nvPr>
            <p:extLst>
              <p:ext uri="{D42A27DB-BD31-4B8C-83A1-F6EECF244321}">
                <p14:modId xmlns:p14="http://schemas.microsoft.com/office/powerpoint/2010/main" val="319587616"/>
              </p:ext>
            </p:extLst>
          </p:nvPr>
        </p:nvGraphicFramePr>
        <p:xfrm>
          <a:off x="528365" y="2596001"/>
          <a:ext cx="5874965" cy="3911740"/>
        </p:xfrm>
        <a:graphic>
          <a:graphicData uri="http://schemas.openxmlformats.org/drawingml/2006/table">
            <a:tbl>
              <a:tblPr firstRow="1" bandRow="1">
                <a:tableStyleId>{5940675A-B579-460E-94D1-54222C63F5DA}</a:tableStyleId>
              </a:tblPr>
              <a:tblGrid>
                <a:gridCol w="1439069">
                  <a:extLst>
                    <a:ext uri="{9D8B030D-6E8A-4147-A177-3AD203B41FA5}">
                      <a16:colId xmlns:a16="http://schemas.microsoft.com/office/drawing/2014/main" val="3274344578"/>
                    </a:ext>
                  </a:extLst>
                </a:gridCol>
                <a:gridCol w="2077008">
                  <a:extLst>
                    <a:ext uri="{9D8B030D-6E8A-4147-A177-3AD203B41FA5}">
                      <a16:colId xmlns:a16="http://schemas.microsoft.com/office/drawing/2014/main" val="1892865186"/>
                    </a:ext>
                  </a:extLst>
                </a:gridCol>
                <a:gridCol w="2358888">
                  <a:extLst>
                    <a:ext uri="{9D8B030D-6E8A-4147-A177-3AD203B41FA5}">
                      <a16:colId xmlns:a16="http://schemas.microsoft.com/office/drawing/2014/main" val="1155121053"/>
                    </a:ext>
                  </a:extLst>
                </a:gridCol>
              </a:tblGrid>
              <a:tr h="297511">
                <a:tc>
                  <a:txBody>
                    <a:bodyPr/>
                    <a:lstStyle/>
                    <a:p>
                      <a:pPr algn="ctr"/>
                      <a:r>
                        <a:rPr lang="ja-JP" altLang="en-US" sz="1200" b="0" dirty="0">
                          <a:solidFill>
                            <a:schemeClr val="tx1"/>
                          </a:solidFill>
                          <a:effectLst/>
                          <a:latin typeface="Meiryo UI" panose="020B0604030504040204" pitchFamily="50" charset="-128"/>
                          <a:ea typeface="Meiryo UI" panose="020B0604030504040204" pitchFamily="50" charset="-128"/>
                        </a:rPr>
                        <a:t>課題</a:t>
                      </a:r>
                    </a:p>
                  </a:txBody>
                  <a:tcPr marL="38100" marR="38100" marT="38100" marB="38100" anchor="ctr">
                    <a:solidFill>
                      <a:schemeClr val="bg1">
                        <a:lumMod val="85000"/>
                      </a:schemeClr>
                    </a:solidFill>
                  </a:tcPr>
                </a:tc>
                <a:tc>
                  <a:txBody>
                    <a:bodyPr/>
                    <a:lstStyle/>
                    <a:p>
                      <a:pPr algn="ctr"/>
                      <a:r>
                        <a:rPr lang="ja-JP" altLang="en-US" sz="1200" b="0" dirty="0">
                          <a:solidFill>
                            <a:schemeClr val="tx1"/>
                          </a:solidFill>
                          <a:effectLst/>
                          <a:latin typeface="Meiryo UI" panose="020B0604030504040204" pitchFamily="50" charset="-128"/>
                          <a:ea typeface="Meiryo UI" panose="020B0604030504040204" pitchFamily="50" charset="-128"/>
                        </a:rPr>
                        <a:t>選んだ理由</a:t>
                      </a:r>
                    </a:p>
                  </a:txBody>
                  <a:tcPr marL="38100" marR="38100" marT="38100" marB="38100" anchor="ctr">
                    <a:solidFill>
                      <a:schemeClr val="bg1">
                        <a:lumMod val="85000"/>
                      </a:schemeClr>
                    </a:solidFill>
                  </a:tcPr>
                </a:tc>
                <a:tc>
                  <a:txBody>
                    <a:bodyPr/>
                    <a:lstStyle/>
                    <a:p>
                      <a:pPr algn="ctr"/>
                      <a:r>
                        <a:rPr lang="ja-JP" altLang="en-US" sz="1200" b="0" dirty="0">
                          <a:solidFill>
                            <a:schemeClr val="tx1"/>
                          </a:solidFill>
                          <a:effectLst/>
                          <a:latin typeface="Meiryo UI" panose="020B0604030504040204" pitchFamily="50" charset="-128"/>
                          <a:ea typeface="Meiryo UI" panose="020B0604030504040204" pitchFamily="50" charset="-128"/>
                        </a:rPr>
                        <a:t>経済や企業活動への影響</a:t>
                      </a:r>
                    </a:p>
                  </a:txBody>
                  <a:tcPr marL="38100" marR="38100" marT="38100" marB="38100" anchor="ctr">
                    <a:solidFill>
                      <a:schemeClr val="bg1">
                        <a:lumMod val="85000"/>
                      </a:schemeClr>
                    </a:solidFill>
                  </a:tcPr>
                </a:tc>
                <a:extLst>
                  <a:ext uri="{0D108BD9-81ED-4DB2-BD59-A6C34878D82A}">
                    <a16:rowId xmlns:a16="http://schemas.microsoft.com/office/drawing/2014/main" val="1654100480"/>
                  </a:ext>
                </a:extLst>
              </a:tr>
              <a:tr h="1204743">
                <a:tc>
                  <a:txBody>
                    <a:bodyPr/>
                    <a:lstStyle/>
                    <a:p>
                      <a:endParaRPr lang="ja-JP" altLang="en-US" sz="1200" dirty="0">
                        <a:effectLst/>
                        <a:latin typeface="Helvetica"/>
                        <a:ea typeface="Meiryo UI" panose="020B0604030504040204" pitchFamily="50" charset="-128"/>
                      </a:endParaRPr>
                    </a:p>
                  </a:txBody>
                  <a:tcPr marL="38100" marR="38100" marT="38100" marB="38100" anchor="ctr"/>
                </a:tc>
                <a:tc>
                  <a:txBody>
                    <a:bodyPr/>
                    <a:lstStyle/>
                    <a:p>
                      <a:endParaRPr lang="ja-JP" altLang="en-US" sz="1200" dirty="0">
                        <a:effectLst/>
                        <a:latin typeface="Helvetica"/>
                        <a:ea typeface="Meiryo UI" panose="020B0604030504040204" pitchFamily="50" charset="-128"/>
                      </a:endParaRPr>
                    </a:p>
                  </a:txBody>
                  <a:tcPr marL="38100" marR="38100" marT="38100" marB="38100" anchor="ctr"/>
                </a:tc>
                <a:tc>
                  <a:txBody>
                    <a:bodyPr/>
                    <a:lstStyle/>
                    <a:p>
                      <a:endParaRPr lang="ja-JP" altLang="en-US" sz="1200" dirty="0">
                        <a:effectLst/>
                        <a:latin typeface="Helvetica"/>
                        <a:ea typeface="Meiryo UI" panose="020B0604030504040204" pitchFamily="50" charset="-128"/>
                      </a:endParaRPr>
                    </a:p>
                  </a:txBody>
                  <a:tcPr marL="38100" marR="38100" marT="38100" marB="38100" anchor="ctr"/>
                </a:tc>
                <a:extLst>
                  <a:ext uri="{0D108BD9-81ED-4DB2-BD59-A6C34878D82A}">
                    <a16:rowId xmlns:a16="http://schemas.microsoft.com/office/drawing/2014/main" val="3016838716"/>
                  </a:ext>
                </a:extLst>
              </a:tr>
              <a:tr h="1204743">
                <a:tc>
                  <a:txBody>
                    <a:bodyPr/>
                    <a:lstStyle/>
                    <a:p>
                      <a:endParaRPr lang="ja-JP" altLang="en-US" sz="1200" dirty="0">
                        <a:effectLst/>
                        <a:latin typeface="Helvetica"/>
                        <a:ea typeface="Meiryo UI" panose="020B0604030504040204" pitchFamily="50" charset="-128"/>
                      </a:endParaRPr>
                    </a:p>
                  </a:txBody>
                  <a:tcPr marL="38100" marR="38100" marT="38100" marB="38100" anchor="ctr"/>
                </a:tc>
                <a:tc>
                  <a:txBody>
                    <a:bodyPr/>
                    <a:lstStyle/>
                    <a:p>
                      <a:endParaRPr lang="ja-JP" altLang="en-US" sz="1200" dirty="0">
                        <a:effectLst/>
                        <a:latin typeface="Helvetica"/>
                        <a:ea typeface="Meiryo UI" panose="020B0604030504040204" pitchFamily="50" charset="-128"/>
                      </a:endParaRPr>
                    </a:p>
                  </a:txBody>
                  <a:tcPr marL="38100" marR="38100" marT="38100" marB="38100" anchor="ctr"/>
                </a:tc>
                <a:tc>
                  <a:txBody>
                    <a:bodyPr/>
                    <a:lstStyle/>
                    <a:p>
                      <a:endParaRPr lang="ja-JP" altLang="en-US" sz="1200" dirty="0">
                        <a:effectLst/>
                        <a:latin typeface="Helvetica"/>
                        <a:ea typeface="Meiryo UI" panose="020B0604030504040204" pitchFamily="50" charset="-128"/>
                      </a:endParaRPr>
                    </a:p>
                  </a:txBody>
                  <a:tcPr marL="38100" marR="38100" marT="38100" marB="38100" anchor="ctr"/>
                </a:tc>
                <a:extLst>
                  <a:ext uri="{0D108BD9-81ED-4DB2-BD59-A6C34878D82A}">
                    <a16:rowId xmlns:a16="http://schemas.microsoft.com/office/drawing/2014/main" val="2104768072"/>
                  </a:ext>
                </a:extLst>
              </a:tr>
              <a:tr h="1204743">
                <a:tc>
                  <a:txBody>
                    <a:bodyPr/>
                    <a:lstStyle/>
                    <a:p>
                      <a:endParaRPr lang="ja-JP" altLang="en-US" sz="1200" dirty="0">
                        <a:effectLst/>
                        <a:latin typeface="Helvetica"/>
                        <a:ea typeface="Meiryo UI" panose="020B0604030504040204" pitchFamily="50" charset="-128"/>
                      </a:endParaRPr>
                    </a:p>
                  </a:txBody>
                  <a:tcPr marL="38100" marR="38100" marT="38100" marB="38100" anchor="ctr"/>
                </a:tc>
                <a:tc>
                  <a:txBody>
                    <a:bodyPr/>
                    <a:lstStyle/>
                    <a:p>
                      <a:endParaRPr lang="ja-JP" altLang="en-US" sz="1200" dirty="0">
                        <a:effectLst/>
                        <a:latin typeface="Helvetica"/>
                        <a:ea typeface="Meiryo UI" panose="020B0604030504040204" pitchFamily="50" charset="-128"/>
                      </a:endParaRPr>
                    </a:p>
                  </a:txBody>
                  <a:tcPr marL="38100" marR="38100" marT="38100" marB="38100" anchor="ctr"/>
                </a:tc>
                <a:tc>
                  <a:txBody>
                    <a:bodyPr/>
                    <a:lstStyle/>
                    <a:p>
                      <a:endParaRPr lang="ja-JP" altLang="en-US" sz="1200" dirty="0">
                        <a:effectLst/>
                        <a:latin typeface="Helvetica"/>
                        <a:ea typeface="Meiryo UI" panose="020B0604030504040204" pitchFamily="50" charset="-128"/>
                      </a:endParaRPr>
                    </a:p>
                  </a:txBody>
                  <a:tcPr marL="38100" marR="38100" marT="38100" marB="38100" anchor="ctr"/>
                </a:tc>
                <a:extLst>
                  <a:ext uri="{0D108BD9-81ED-4DB2-BD59-A6C34878D82A}">
                    <a16:rowId xmlns:a16="http://schemas.microsoft.com/office/drawing/2014/main" val="2117226379"/>
                  </a:ext>
                </a:extLst>
              </a:tr>
            </a:tbl>
          </a:graphicData>
        </a:graphic>
      </p:graphicFrame>
      <p:sp>
        <p:nvSpPr>
          <p:cNvPr id="30" name="テキスト ボックス 29">
            <a:extLst>
              <a:ext uri="{FF2B5EF4-FFF2-40B4-BE49-F238E27FC236}">
                <a16:creationId xmlns:a16="http://schemas.microsoft.com/office/drawing/2014/main" id="{3F2FDC59-FE1B-4423-8CB4-2E2162E67FBA}"/>
              </a:ext>
            </a:extLst>
          </p:cNvPr>
          <p:cNvSpPr txBox="1"/>
          <p:nvPr/>
        </p:nvSpPr>
        <p:spPr>
          <a:xfrm>
            <a:off x="536245" y="1336077"/>
            <a:ext cx="5874965" cy="419474"/>
          </a:xfrm>
          <a:prstGeom prst="rect">
            <a:avLst/>
          </a:prstGeom>
          <a:solidFill>
            <a:schemeClr val="bg1">
              <a:lumMod val="75000"/>
            </a:schemeClr>
          </a:solidFill>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a:lnSpc>
                <a:spcPct val="150000"/>
              </a:lnSpc>
            </a:pPr>
            <a:r>
              <a:rPr lang="ja-JP" sz="1600" b="1" dirty="0">
                <a:latin typeface="Meiryo UI" panose="020B0604030504040204" pitchFamily="50" charset="-128"/>
                <a:ea typeface="Meiryo UI" panose="020B0604030504040204" pitchFamily="50" charset="-128"/>
              </a:rPr>
              <a:t>１．暮らしや社会の変化と経済との関係</a:t>
            </a:r>
            <a:endParaRPr lang="ja-JP" altLang="en-US" sz="1600" dirty="0">
              <a:latin typeface="Meiryo UI" panose="020B0604030504040204" pitchFamily="50" charset="-128"/>
              <a:ea typeface="Meiryo UI" panose="020B0604030504040204" pitchFamily="50" charset="-128"/>
              <a:cs typeface="Calibri"/>
            </a:endParaRPr>
          </a:p>
        </p:txBody>
      </p:sp>
      <p:sp>
        <p:nvSpPr>
          <p:cNvPr id="2" name="テキスト ボックス 1">
            <a:extLst>
              <a:ext uri="{FF2B5EF4-FFF2-40B4-BE49-F238E27FC236}">
                <a16:creationId xmlns:a16="http://schemas.microsoft.com/office/drawing/2014/main" id="{18615909-723F-4D38-9FBE-AAF0F6DDF037}"/>
              </a:ext>
            </a:extLst>
          </p:cNvPr>
          <p:cNvSpPr txBox="1"/>
          <p:nvPr/>
        </p:nvSpPr>
        <p:spPr>
          <a:xfrm>
            <a:off x="93602" y="414379"/>
            <a:ext cx="6670796" cy="7155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ctr">
              <a:lnSpc>
                <a:spcPct val="150000"/>
              </a:lnSpc>
            </a:pPr>
            <a:r>
              <a:rPr lang="ja-JP" altLang="en-US" sz="2000" b="1" dirty="0">
                <a:solidFill>
                  <a:srgbClr val="FF0000"/>
                </a:solidFill>
                <a:latin typeface="Meiryo UI" panose="020B0604030504040204" pitchFamily="50" charset="-128"/>
                <a:ea typeface="Meiryo UI" panose="020B0604030504040204" pitchFamily="50" charset="-128"/>
                <a:cs typeface="+mn-lt"/>
              </a:rPr>
              <a:t>レ  ポ  ー  ト  書  式 </a:t>
            </a:r>
            <a:r>
              <a:rPr lang="ja-JP" altLang="en-US" b="1" dirty="0">
                <a:solidFill>
                  <a:srgbClr val="FF0000"/>
                </a:solidFill>
                <a:latin typeface="Meiryo UI" panose="020B0604030504040204" pitchFamily="50" charset="-128"/>
                <a:ea typeface="Meiryo UI" panose="020B0604030504040204" pitchFamily="50" charset="-128"/>
                <a:cs typeface="+mn-lt"/>
              </a:rPr>
              <a:t>（ 任意 ）</a:t>
            </a:r>
            <a:endParaRPr lang="ja-JP" altLang="en-US" dirty="0">
              <a:solidFill>
                <a:srgbClr val="FF0000"/>
              </a:solidFill>
              <a:latin typeface="Meiryo UI" panose="020B0604030504040204" pitchFamily="50" charset="-128"/>
              <a:ea typeface="Meiryo UI" panose="020B0604030504040204" pitchFamily="50" charset="-128"/>
              <a:cs typeface="Calibri"/>
            </a:endParaRPr>
          </a:p>
          <a:p>
            <a:pPr algn="ctr"/>
            <a:r>
              <a:rPr lang="ja-JP" sz="1050" dirty="0">
                <a:solidFill>
                  <a:srgbClr val="FF0000"/>
                </a:solidFill>
                <a:latin typeface="Meiryo UI" panose="020B0604030504040204" pitchFamily="50" charset="-128"/>
                <a:ea typeface="Meiryo UI" panose="020B0604030504040204" pitchFamily="50" charset="-128"/>
                <a:cs typeface="+mn-lt"/>
              </a:rPr>
              <a:t>＊</a:t>
            </a:r>
            <a:r>
              <a:rPr lang="ja-JP" altLang="en-US" sz="1050" dirty="0">
                <a:solidFill>
                  <a:srgbClr val="FF0000"/>
                </a:solidFill>
                <a:latin typeface="Meiryo UI" panose="020B0604030504040204" pitchFamily="50" charset="-128"/>
                <a:ea typeface="Meiryo UI" panose="020B0604030504040204" pitchFamily="50" charset="-128"/>
                <a:cs typeface="+mn-lt"/>
              </a:rPr>
              <a:t>こ</a:t>
            </a:r>
            <a:r>
              <a:rPr lang="ja-JP" sz="1050" dirty="0">
                <a:solidFill>
                  <a:srgbClr val="FF0000"/>
                </a:solidFill>
                <a:latin typeface="Meiryo UI" panose="020B0604030504040204" pitchFamily="50" charset="-128"/>
                <a:ea typeface="Meiryo UI" panose="020B0604030504040204" pitchFamily="50" charset="-128"/>
                <a:cs typeface="+mn-lt"/>
              </a:rPr>
              <a:t>の</a:t>
            </a:r>
            <a:r>
              <a:rPr lang="ja-JP" altLang="en-US" sz="1050" dirty="0">
                <a:solidFill>
                  <a:srgbClr val="FF0000"/>
                </a:solidFill>
                <a:latin typeface="Meiryo UI" panose="020B0604030504040204" pitchFamily="50" charset="-128"/>
                <a:ea typeface="Meiryo UI" panose="020B0604030504040204" pitchFamily="50" charset="-128"/>
                <a:cs typeface="+mn-lt"/>
              </a:rPr>
              <a:t>書式</a:t>
            </a:r>
            <a:r>
              <a:rPr lang="ja-JP" sz="1050" dirty="0">
                <a:solidFill>
                  <a:srgbClr val="FF0000"/>
                </a:solidFill>
                <a:latin typeface="Meiryo UI" panose="020B0604030504040204" pitchFamily="50" charset="-128"/>
                <a:ea typeface="Meiryo UI" panose="020B0604030504040204" pitchFamily="50" charset="-128"/>
                <a:cs typeface="+mn-lt"/>
              </a:rPr>
              <a:t>を必ず</a:t>
            </a:r>
            <a:r>
              <a:rPr lang="ja-JP" altLang="en-US" sz="1050" dirty="0">
                <a:solidFill>
                  <a:srgbClr val="FF0000"/>
                </a:solidFill>
                <a:latin typeface="Meiryo UI" panose="020B0604030504040204" pitchFamily="50" charset="-128"/>
                <a:ea typeface="Meiryo UI" panose="020B0604030504040204" pitchFamily="50" charset="-128"/>
                <a:cs typeface="+mn-lt"/>
              </a:rPr>
              <a:t>使用</a:t>
            </a:r>
            <a:r>
              <a:rPr lang="ja-JP" sz="1050" dirty="0">
                <a:solidFill>
                  <a:srgbClr val="FF0000"/>
                </a:solidFill>
                <a:latin typeface="Meiryo UI" panose="020B0604030504040204" pitchFamily="50" charset="-128"/>
                <a:ea typeface="Meiryo UI" panose="020B0604030504040204" pitchFamily="50" charset="-128"/>
                <a:cs typeface="+mn-lt"/>
              </a:rPr>
              <a:t>す</a:t>
            </a:r>
            <a:r>
              <a:rPr lang="ja-JP" altLang="en-US" sz="1050" dirty="0">
                <a:solidFill>
                  <a:srgbClr val="FF0000"/>
                </a:solidFill>
                <a:latin typeface="Meiryo UI" panose="020B0604030504040204" pitchFamily="50" charset="-128"/>
                <a:ea typeface="Meiryo UI" panose="020B0604030504040204" pitchFamily="50" charset="-128"/>
                <a:cs typeface="+mn-lt"/>
              </a:rPr>
              <a:t>る必要はありません。</a:t>
            </a:r>
            <a:endParaRPr lang="ja-JP" sz="1050" dirty="0">
              <a:solidFill>
                <a:srgbClr val="FF0000"/>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3006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a:extLst>
              <a:ext uri="{FF2B5EF4-FFF2-40B4-BE49-F238E27FC236}">
                <a16:creationId xmlns:a16="http://schemas.microsoft.com/office/drawing/2014/main" id="{AD60CB2F-3C28-4FF9-88A4-289A2F2024FA}"/>
              </a:ext>
            </a:extLst>
          </p:cNvPr>
          <p:cNvSpPr txBox="1"/>
          <p:nvPr/>
        </p:nvSpPr>
        <p:spPr>
          <a:xfrm>
            <a:off x="2057400" y="4724400"/>
            <a:ext cx="2743200"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endParaRPr lang="en-US" altLang="ja-JP">
              <a:solidFill>
                <a:srgbClr val="000000"/>
              </a:solidFill>
              <a:latin typeface="Meiryo UI" panose="020B0604030504040204" pitchFamily="50" charset="-128"/>
              <a:ea typeface="Meiryo UI" panose="020B0604030504040204" pitchFamily="50" charset="-128"/>
              <a:cs typeface="Times"/>
            </a:endParaRPr>
          </a:p>
          <a:p>
            <a:pPr algn="just"/>
            <a:endParaRPr lang="en-US" altLang="ja-JP">
              <a:solidFill>
                <a:srgbClr val="000000"/>
              </a:solidFill>
              <a:latin typeface="Meiryo UI" panose="020B0604030504040204" pitchFamily="50" charset="-128"/>
              <a:ea typeface="Meiryo UI" panose="020B0604030504040204" pitchFamily="50" charset="-128"/>
              <a:cs typeface="Times"/>
            </a:endParaRPr>
          </a:p>
        </p:txBody>
      </p:sp>
      <p:sp>
        <p:nvSpPr>
          <p:cNvPr id="34" name="テキスト ボックス 33">
            <a:extLst>
              <a:ext uri="{FF2B5EF4-FFF2-40B4-BE49-F238E27FC236}">
                <a16:creationId xmlns:a16="http://schemas.microsoft.com/office/drawing/2014/main" id="{22B0803A-0073-481E-AE65-9A88185B7661}"/>
              </a:ext>
            </a:extLst>
          </p:cNvPr>
          <p:cNvSpPr txBox="1"/>
          <p:nvPr/>
        </p:nvSpPr>
        <p:spPr>
          <a:xfrm>
            <a:off x="466884" y="951843"/>
            <a:ext cx="5975169" cy="461665"/>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ja-JP" sz="1200" dirty="0">
                <a:latin typeface="Meiryo UI" panose="020B0604030504040204" pitchFamily="50" charset="-128"/>
                <a:ea typeface="Meiryo UI" panose="020B0604030504040204" pitchFamily="50" charset="-128"/>
                <a:cs typeface="+mn-lt"/>
              </a:rPr>
              <a:t>【</a:t>
            </a:r>
            <a:r>
              <a:rPr lang="ja-JP" altLang="en-US" sz="1200" b="1" dirty="0">
                <a:latin typeface="Meiryo UI" panose="020B0604030504040204" pitchFamily="50" charset="-128"/>
                <a:ea typeface="Meiryo UI" panose="020B0604030504040204" pitchFamily="50" charset="-128"/>
                <a:cs typeface="+mn-lt"/>
              </a:rPr>
              <a:t>２－１</a:t>
            </a:r>
            <a:r>
              <a:rPr lang="en-US" altLang="ja-JP" sz="1200" dirty="0">
                <a:latin typeface="Meiryo UI" panose="020B0604030504040204" pitchFamily="50" charset="-128"/>
                <a:ea typeface="Meiryo UI" panose="020B0604030504040204" pitchFamily="50" charset="-128"/>
                <a:cs typeface="+mn-lt"/>
              </a:rPr>
              <a:t>】</a:t>
            </a:r>
            <a:r>
              <a:rPr lang="ja-JP" sz="1200" dirty="0">
                <a:latin typeface="Meiryo UI" panose="020B0604030504040204" pitchFamily="50" charset="-128"/>
                <a:ea typeface="Meiryo UI" panose="020B0604030504040204" pitchFamily="50" charset="-128"/>
                <a:cs typeface="+mn-lt"/>
              </a:rPr>
              <a:t>１－１でまとめたことなどを基にしな</a:t>
            </a:r>
            <a:r>
              <a:rPr lang="ja-JP" altLang="en-US" sz="1200" dirty="0">
                <a:latin typeface="Meiryo UI" panose="020B0604030504040204" pitchFamily="50" charset="-128"/>
                <a:ea typeface="Meiryo UI" panose="020B0604030504040204" pitchFamily="50" charset="-128"/>
                <a:cs typeface="+mn-lt"/>
              </a:rPr>
              <a:t>が</a:t>
            </a:r>
            <a:r>
              <a:rPr lang="ja-JP" sz="1200" dirty="0">
                <a:latin typeface="Meiryo UI" panose="020B0604030504040204" pitchFamily="50" charset="-128"/>
                <a:ea typeface="Meiryo UI" panose="020B0604030504040204" pitchFamily="50" charset="-128"/>
                <a:cs typeface="+mn-lt"/>
              </a:rPr>
              <a:t>ら、</a:t>
            </a:r>
            <a:r>
              <a:rPr lang="ja-JP" altLang="en-US" sz="1200" dirty="0">
                <a:latin typeface="Meiryo UI" panose="020B0604030504040204" pitchFamily="50" charset="-128"/>
                <a:ea typeface="Meiryo UI" panose="020B0604030504040204" pitchFamily="50" charset="-128"/>
                <a:cs typeface="+mn-lt"/>
              </a:rPr>
              <a:t>「今後成長が見込まれる</a:t>
            </a:r>
            <a:r>
              <a:rPr lang="ja-JP" sz="1200" dirty="0">
                <a:latin typeface="Meiryo UI" panose="020B0604030504040204" pitchFamily="50" charset="-128"/>
                <a:ea typeface="Meiryo UI" panose="020B0604030504040204" pitchFamily="50" charset="-128"/>
                <a:cs typeface="+mn-lt"/>
              </a:rPr>
              <a:t>分</a:t>
            </a:r>
            <a:r>
              <a:rPr lang="ja-JP" altLang="en-US" sz="1200" dirty="0">
                <a:latin typeface="Meiryo UI" panose="020B0604030504040204" pitchFamily="50" charset="-128"/>
                <a:ea typeface="Meiryo UI" panose="020B0604030504040204" pitchFamily="50" charset="-128"/>
                <a:cs typeface="+mn-lt"/>
              </a:rPr>
              <a:t>野」または「投資してみ</a:t>
            </a:r>
            <a:r>
              <a:rPr lang="ja-JP" sz="1200" dirty="0">
                <a:latin typeface="Meiryo UI" panose="020B0604030504040204" pitchFamily="50" charset="-128"/>
                <a:ea typeface="Meiryo UI" panose="020B0604030504040204" pitchFamily="50" charset="-128"/>
                <a:cs typeface="+mn-lt"/>
              </a:rPr>
              <a:t>た</a:t>
            </a:r>
            <a:r>
              <a:rPr lang="ja-JP" altLang="en-US" sz="1200" dirty="0">
                <a:latin typeface="Meiryo UI" panose="020B0604030504040204" pitchFamily="50" charset="-128"/>
                <a:ea typeface="Meiryo UI" panose="020B0604030504040204" pitchFamily="50" charset="-128"/>
                <a:cs typeface="+mn-lt"/>
              </a:rPr>
              <a:t>い企業」</a:t>
            </a:r>
            <a:r>
              <a:rPr lang="ja-JP" sz="1200" dirty="0">
                <a:latin typeface="Meiryo UI" panose="020B0604030504040204" pitchFamily="50" charset="-128"/>
                <a:ea typeface="Meiryo UI" panose="020B0604030504040204" pitchFamily="50" charset="-128"/>
                <a:cs typeface="+mn-lt"/>
              </a:rPr>
              <a:t>に</a:t>
            </a:r>
            <a:r>
              <a:rPr lang="ja-JP" altLang="en-US" sz="1200" dirty="0">
                <a:latin typeface="Meiryo UI" panose="020B0604030504040204" pitchFamily="50" charset="-128"/>
                <a:ea typeface="Meiryo UI" panose="020B0604030504040204" pitchFamily="50" charset="-128"/>
                <a:cs typeface="+mn-lt"/>
              </a:rPr>
              <a:t>ついて</a:t>
            </a:r>
            <a:r>
              <a:rPr lang="ja-JP" sz="1200" dirty="0">
                <a:latin typeface="Meiryo UI" panose="020B0604030504040204" pitchFamily="50" charset="-128"/>
                <a:ea typeface="Meiryo UI" panose="020B0604030504040204" pitchFamily="50" charset="-128"/>
                <a:cs typeface="+mn-lt"/>
              </a:rPr>
              <a:t>考え</a:t>
            </a:r>
            <a:r>
              <a:rPr lang="ja-JP" altLang="en-US" sz="1200" dirty="0">
                <a:latin typeface="Meiryo UI" panose="020B0604030504040204" pitchFamily="50" charset="-128"/>
                <a:ea typeface="Meiryo UI" panose="020B0604030504040204" pitchFamily="50" charset="-128"/>
                <a:cs typeface="+mn-lt"/>
              </a:rPr>
              <a:t>、それに関連す</a:t>
            </a:r>
            <a:r>
              <a:rPr lang="ja-JP" sz="1200" dirty="0">
                <a:latin typeface="Meiryo UI" panose="020B0604030504040204" pitchFamily="50" charset="-128"/>
                <a:ea typeface="Meiryo UI" panose="020B0604030504040204" pitchFamily="50" charset="-128"/>
                <a:cs typeface="+mn-lt"/>
              </a:rPr>
              <a:t>る</a:t>
            </a:r>
            <a:r>
              <a:rPr lang="ja-JP" altLang="en-US" sz="1200" dirty="0">
                <a:latin typeface="Meiryo UI" panose="020B0604030504040204" pitchFamily="50" charset="-128"/>
                <a:ea typeface="Meiryo UI" panose="020B0604030504040204" pitchFamily="50" charset="-128"/>
                <a:cs typeface="+mn-lt"/>
              </a:rPr>
              <a:t>記</a:t>
            </a:r>
            <a:r>
              <a:rPr lang="ja-JP" sz="1200" dirty="0">
                <a:latin typeface="Meiryo UI" panose="020B0604030504040204" pitchFamily="50" charset="-128"/>
                <a:ea typeface="Meiryo UI" panose="020B0604030504040204" pitchFamily="50" charset="-128"/>
                <a:cs typeface="+mn-lt"/>
              </a:rPr>
              <a:t>事</a:t>
            </a:r>
            <a:r>
              <a:rPr lang="ja-JP" altLang="en-US" sz="1200" dirty="0">
                <a:latin typeface="Meiryo UI" panose="020B0604030504040204" pitchFamily="50" charset="-128"/>
                <a:ea typeface="Meiryo UI" panose="020B0604030504040204" pitchFamily="50" charset="-128"/>
                <a:cs typeface="+mn-lt"/>
              </a:rPr>
              <a:t>や情報</a:t>
            </a:r>
            <a:r>
              <a:rPr lang="ja-JP" sz="1200" dirty="0">
                <a:latin typeface="Meiryo UI" panose="020B0604030504040204" pitchFamily="50" charset="-128"/>
                <a:ea typeface="Meiryo UI" panose="020B0604030504040204" pitchFamily="50" charset="-128"/>
                <a:cs typeface="+mn-lt"/>
              </a:rPr>
              <a:t>をいくつか選び</a:t>
            </a:r>
            <a:r>
              <a:rPr lang="ja-JP" altLang="en-US" sz="1200" dirty="0">
                <a:latin typeface="Meiryo UI" panose="020B0604030504040204" pitchFamily="50" charset="-128"/>
                <a:ea typeface="Meiryo UI" panose="020B0604030504040204" pitchFamily="50" charset="-128"/>
                <a:cs typeface="+mn-lt"/>
              </a:rPr>
              <a:t>出し</a:t>
            </a:r>
            <a:r>
              <a:rPr lang="ja-JP" sz="1200" dirty="0">
                <a:latin typeface="Meiryo UI" panose="020B0604030504040204" pitchFamily="50" charset="-128"/>
                <a:ea typeface="Meiryo UI" panose="020B0604030504040204" pitchFamily="50" charset="-128"/>
                <a:cs typeface="+mn-lt"/>
              </a:rPr>
              <a:t>てみよう。</a:t>
            </a:r>
            <a:endParaRPr lang="ja-JP" altLang="en-US" dirty="0">
              <a:latin typeface="Meiryo UI" panose="020B0604030504040204" pitchFamily="50" charset="-128"/>
              <a:ea typeface="Meiryo UI" panose="020B0604030504040204" pitchFamily="50" charset="-128"/>
              <a:cs typeface="+mn-lt"/>
            </a:endParaRPr>
          </a:p>
        </p:txBody>
      </p:sp>
      <p:sp>
        <p:nvSpPr>
          <p:cNvPr id="35" name="テキスト ボックス 34">
            <a:extLst>
              <a:ext uri="{FF2B5EF4-FFF2-40B4-BE49-F238E27FC236}">
                <a16:creationId xmlns:a16="http://schemas.microsoft.com/office/drawing/2014/main" id="{D06460C2-33AC-414C-8A1B-A4B5DDC6F0BE}"/>
              </a:ext>
            </a:extLst>
          </p:cNvPr>
          <p:cNvSpPr txBox="1"/>
          <p:nvPr/>
        </p:nvSpPr>
        <p:spPr>
          <a:xfrm>
            <a:off x="466884" y="493829"/>
            <a:ext cx="5975169" cy="338554"/>
          </a:xfrm>
          <a:prstGeom prst="rect">
            <a:avLst/>
          </a:prstGeom>
          <a:solidFill>
            <a:schemeClr val="bg1">
              <a:lumMod val="75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1600" b="1">
                <a:latin typeface="Meiryo UI" panose="020B0604030504040204" pitchFamily="50" charset="-128"/>
                <a:ea typeface="Meiryo UI" panose="020B0604030504040204" pitchFamily="50" charset="-128"/>
                <a:cs typeface="+mn-lt"/>
              </a:rPr>
              <a:t>２</a:t>
            </a:r>
            <a:r>
              <a:rPr lang="ja-JP" sz="1600" b="1">
                <a:latin typeface="Meiryo UI" panose="020B0604030504040204" pitchFamily="50" charset="-128"/>
                <a:ea typeface="Meiryo UI" panose="020B0604030504040204" pitchFamily="50" charset="-128"/>
                <a:cs typeface="+mn-lt"/>
              </a:rPr>
              <a:t>．</a:t>
            </a:r>
            <a:r>
              <a:rPr lang="ja-JP" altLang="en-US" sz="1600" b="1">
                <a:latin typeface="Meiryo UI" panose="020B0604030504040204" pitchFamily="50" charset="-128"/>
                <a:ea typeface="Meiryo UI" panose="020B0604030504040204" pitchFamily="50" charset="-128"/>
                <a:cs typeface="+mn-lt"/>
              </a:rPr>
              <a:t>投資テーマ</a:t>
            </a:r>
            <a:r>
              <a:rPr lang="ja-JP" sz="1600" b="1">
                <a:latin typeface="Meiryo UI" panose="020B0604030504040204" pitchFamily="50" charset="-128"/>
                <a:ea typeface="Meiryo UI" panose="020B0604030504040204" pitchFamily="50" charset="-128"/>
                <a:cs typeface="+mn-lt"/>
              </a:rPr>
              <a:t>の</a:t>
            </a:r>
            <a:r>
              <a:rPr lang="ja-JP" altLang="en-US" sz="1600" b="1">
                <a:latin typeface="Meiryo UI" panose="020B0604030504040204" pitchFamily="50" charset="-128"/>
                <a:ea typeface="Meiryo UI" panose="020B0604030504040204" pitchFamily="50" charset="-128"/>
                <a:cs typeface="+mn-lt"/>
              </a:rPr>
              <a:t>決定</a:t>
            </a:r>
            <a:endParaRPr lang="ja-JP" altLang="en-US">
              <a:latin typeface="Meiryo UI" panose="020B0604030504040204" pitchFamily="50" charset="-128"/>
              <a:ea typeface="Meiryo UI" panose="020B0604030504040204" pitchFamily="50" charset="-128"/>
              <a:cs typeface="Calibri"/>
            </a:endParaRPr>
          </a:p>
        </p:txBody>
      </p:sp>
      <p:graphicFrame>
        <p:nvGraphicFramePr>
          <p:cNvPr id="38" name="表 37">
            <a:extLst>
              <a:ext uri="{FF2B5EF4-FFF2-40B4-BE49-F238E27FC236}">
                <a16:creationId xmlns:a16="http://schemas.microsoft.com/office/drawing/2014/main" id="{915F614C-368C-43EB-B274-3006352994D8}"/>
              </a:ext>
            </a:extLst>
          </p:cNvPr>
          <p:cNvGraphicFramePr>
            <a:graphicFrameLocks noGrp="1"/>
          </p:cNvGraphicFramePr>
          <p:nvPr>
            <p:extLst>
              <p:ext uri="{D42A27DB-BD31-4B8C-83A1-F6EECF244321}">
                <p14:modId xmlns:p14="http://schemas.microsoft.com/office/powerpoint/2010/main" val="3837299909"/>
              </p:ext>
            </p:extLst>
          </p:nvPr>
        </p:nvGraphicFramePr>
        <p:xfrm>
          <a:off x="466884" y="1654710"/>
          <a:ext cx="5975169" cy="2664650"/>
        </p:xfrm>
        <a:graphic>
          <a:graphicData uri="http://schemas.openxmlformats.org/drawingml/2006/table">
            <a:tbl>
              <a:tblPr firstRow="1" bandRow="1">
                <a:tableStyleId>{5940675A-B579-460E-94D1-54222C63F5DA}</a:tableStyleId>
              </a:tblPr>
              <a:tblGrid>
                <a:gridCol w="1046636">
                  <a:extLst>
                    <a:ext uri="{9D8B030D-6E8A-4147-A177-3AD203B41FA5}">
                      <a16:colId xmlns:a16="http://schemas.microsoft.com/office/drawing/2014/main" val="3797054168"/>
                    </a:ext>
                  </a:extLst>
                </a:gridCol>
                <a:gridCol w="665048">
                  <a:extLst>
                    <a:ext uri="{9D8B030D-6E8A-4147-A177-3AD203B41FA5}">
                      <a16:colId xmlns:a16="http://schemas.microsoft.com/office/drawing/2014/main" val="2244240116"/>
                    </a:ext>
                  </a:extLst>
                </a:gridCol>
                <a:gridCol w="861294">
                  <a:extLst>
                    <a:ext uri="{9D8B030D-6E8A-4147-A177-3AD203B41FA5}">
                      <a16:colId xmlns:a16="http://schemas.microsoft.com/office/drawing/2014/main" val="114149603"/>
                    </a:ext>
                  </a:extLst>
                </a:gridCol>
                <a:gridCol w="2011147">
                  <a:extLst>
                    <a:ext uri="{9D8B030D-6E8A-4147-A177-3AD203B41FA5}">
                      <a16:colId xmlns:a16="http://schemas.microsoft.com/office/drawing/2014/main" val="2263877392"/>
                    </a:ext>
                  </a:extLst>
                </a:gridCol>
                <a:gridCol w="1391044">
                  <a:extLst>
                    <a:ext uri="{9D8B030D-6E8A-4147-A177-3AD203B41FA5}">
                      <a16:colId xmlns:a16="http://schemas.microsoft.com/office/drawing/2014/main" val="2423052032"/>
                    </a:ext>
                  </a:extLst>
                </a:gridCol>
              </a:tblGrid>
              <a:tr h="284099">
                <a:tc>
                  <a:txBody>
                    <a:bodyPr/>
                    <a:lstStyle/>
                    <a:p>
                      <a:pPr algn="ctr"/>
                      <a:r>
                        <a:rPr lang="ja-JP" altLang="en-US" sz="1200" b="0" dirty="0">
                          <a:solidFill>
                            <a:schemeClr val="tx1"/>
                          </a:solidFill>
                          <a:effectLst/>
                          <a:latin typeface="Meiryo UI" panose="020B0604030504040204" pitchFamily="50" charset="-128"/>
                          <a:ea typeface="Meiryo UI" panose="020B0604030504040204" pitchFamily="50" charset="-128"/>
                        </a:rPr>
                        <a:t>分野・企業</a:t>
                      </a:r>
                    </a:p>
                  </a:txBody>
                  <a:tcPr marL="38100" marR="38100" marT="38100" marB="38100" anchor="ctr">
                    <a:solidFill>
                      <a:schemeClr val="bg1">
                        <a:lumMod val="85000"/>
                      </a:schemeClr>
                    </a:solidFill>
                  </a:tcPr>
                </a:tc>
                <a:tc>
                  <a:txBody>
                    <a:bodyPr/>
                    <a:lstStyle/>
                    <a:p>
                      <a:pPr algn="ctr"/>
                      <a:r>
                        <a:rPr lang="ja-JP" altLang="en-US" sz="1200" b="0" dirty="0">
                          <a:solidFill>
                            <a:schemeClr val="tx1"/>
                          </a:solidFill>
                          <a:effectLst/>
                          <a:latin typeface="Meiryo UI" panose="020B0604030504040204" pitchFamily="50" charset="-128"/>
                          <a:ea typeface="Meiryo UI" panose="020B0604030504040204" pitchFamily="50" charset="-128"/>
                        </a:rPr>
                        <a:t>日付</a:t>
                      </a:r>
                    </a:p>
                  </a:txBody>
                  <a:tcPr marL="38100" marR="38100" marT="38100" marB="38100" anchor="ctr">
                    <a:solidFill>
                      <a:schemeClr val="bg1">
                        <a:lumMod val="85000"/>
                      </a:schemeClr>
                    </a:solidFill>
                  </a:tcPr>
                </a:tc>
                <a:tc>
                  <a:txBody>
                    <a:bodyPr/>
                    <a:lstStyle/>
                    <a:p>
                      <a:pPr algn="ctr"/>
                      <a:r>
                        <a:rPr lang="ja-JP" altLang="en-US" sz="1200" b="0" dirty="0">
                          <a:solidFill>
                            <a:schemeClr val="tx1"/>
                          </a:solidFill>
                          <a:effectLst/>
                          <a:latin typeface="Meiryo UI" panose="020B0604030504040204" pitchFamily="50" charset="-128"/>
                          <a:ea typeface="Meiryo UI" panose="020B0604030504040204" pitchFamily="50" charset="-128"/>
                        </a:rPr>
                        <a:t>出所</a:t>
                      </a:r>
                    </a:p>
                  </a:txBody>
                  <a:tcPr marL="38100" marR="38100" marT="38100" marB="38100" anchor="ctr">
                    <a:solidFill>
                      <a:schemeClr val="bg1">
                        <a:lumMod val="85000"/>
                      </a:schemeClr>
                    </a:solidFill>
                  </a:tcPr>
                </a:tc>
                <a:tc>
                  <a:txBody>
                    <a:bodyPr/>
                    <a:lstStyle/>
                    <a:p>
                      <a:pPr algn="ctr"/>
                      <a:r>
                        <a:rPr lang="ja-JP" altLang="en-US" sz="1200" b="0" dirty="0">
                          <a:solidFill>
                            <a:schemeClr val="tx1"/>
                          </a:solidFill>
                          <a:effectLst/>
                          <a:latin typeface="Meiryo UI" panose="020B0604030504040204" pitchFamily="50" charset="-128"/>
                          <a:ea typeface="Meiryo UI" panose="020B0604030504040204" pitchFamily="50" charset="-128"/>
                        </a:rPr>
                        <a:t>内容（概要）</a:t>
                      </a:r>
                    </a:p>
                  </a:txBody>
                  <a:tcPr marL="38100" marR="38100" marT="38100" marB="38100" anchor="ctr">
                    <a:solidFill>
                      <a:schemeClr val="bg1">
                        <a:lumMod val="85000"/>
                      </a:schemeClr>
                    </a:solidFill>
                  </a:tcPr>
                </a:tc>
                <a:tc>
                  <a:txBody>
                    <a:bodyPr/>
                    <a:lstStyle/>
                    <a:p>
                      <a:pPr algn="ctr"/>
                      <a:r>
                        <a:rPr lang="ja-JP" altLang="en-US" sz="1200" b="0" dirty="0">
                          <a:solidFill>
                            <a:schemeClr val="tx1"/>
                          </a:solidFill>
                          <a:effectLst/>
                          <a:latin typeface="Meiryo UI" panose="020B0604030504040204" pitchFamily="50" charset="-128"/>
                          <a:ea typeface="Meiryo UI" panose="020B0604030504040204" pitchFamily="50" charset="-128"/>
                        </a:rPr>
                        <a:t>選んだ理由</a:t>
                      </a:r>
                    </a:p>
                  </a:txBody>
                  <a:tcPr marL="38100" marR="38100" marT="38100" marB="38100" anchor="ctr">
                    <a:solidFill>
                      <a:schemeClr val="bg1">
                        <a:lumMod val="85000"/>
                      </a:schemeClr>
                    </a:solidFill>
                  </a:tcPr>
                </a:tc>
                <a:extLst>
                  <a:ext uri="{0D108BD9-81ED-4DB2-BD59-A6C34878D82A}">
                    <a16:rowId xmlns:a16="http://schemas.microsoft.com/office/drawing/2014/main" val="1428765390"/>
                  </a:ext>
                </a:extLst>
              </a:tr>
              <a:tr h="793517">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extLst>
                  <a:ext uri="{0D108BD9-81ED-4DB2-BD59-A6C34878D82A}">
                    <a16:rowId xmlns:a16="http://schemas.microsoft.com/office/drawing/2014/main" val="4017661576"/>
                  </a:ext>
                </a:extLst>
              </a:tr>
              <a:tr h="793517">
                <a:tc>
                  <a:txBody>
                    <a:bodyPr/>
                    <a:lstStyle/>
                    <a:p>
                      <a:pPr algn="l"/>
                      <a:br>
                        <a:rPr lang="ja-JP" altLang="en-US" sz="1200" dirty="0">
                          <a:effectLst/>
                          <a:latin typeface="Meiryo UI" panose="020B0604030504040204" pitchFamily="50" charset="-128"/>
                          <a:ea typeface="Meiryo UI" panose="020B0604030504040204" pitchFamily="50" charset="-128"/>
                        </a:rPr>
                      </a:br>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br>
                        <a:rPr lang="ja-JP" altLang="en-US" sz="1200" dirty="0">
                          <a:effectLst/>
                          <a:latin typeface="Meiryo UI" panose="020B0604030504040204" pitchFamily="50" charset="-128"/>
                          <a:ea typeface="Meiryo UI" panose="020B0604030504040204" pitchFamily="50" charset="-128"/>
                        </a:rPr>
                      </a:br>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br>
                        <a:rPr lang="ja-JP" altLang="en-US" sz="1200" dirty="0">
                          <a:effectLst/>
                          <a:latin typeface="Meiryo UI" panose="020B0604030504040204" pitchFamily="50" charset="-128"/>
                          <a:ea typeface="Meiryo UI" panose="020B0604030504040204" pitchFamily="50" charset="-128"/>
                        </a:rPr>
                      </a:br>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br>
                        <a:rPr lang="ja-JP" altLang="en-US" sz="1200" dirty="0">
                          <a:effectLst/>
                          <a:latin typeface="Meiryo UI" panose="020B0604030504040204" pitchFamily="50" charset="-128"/>
                          <a:ea typeface="Meiryo UI" panose="020B0604030504040204" pitchFamily="50" charset="-128"/>
                        </a:rPr>
                      </a:br>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extLst>
                  <a:ext uri="{0D108BD9-81ED-4DB2-BD59-A6C34878D82A}">
                    <a16:rowId xmlns:a16="http://schemas.microsoft.com/office/drawing/2014/main" val="4050790539"/>
                  </a:ext>
                </a:extLst>
              </a:tr>
              <a:tr h="793517">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tc>
                  <a:txBody>
                    <a:bodyPr/>
                    <a:lstStyle/>
                    <a:p>
                      <a:pPr algn="l"/>
                      <a:endParaRPr lang="ja-JP" altLang="en-US" sz="1200" dirty="0">
                        <a:effectLst/>
                        <a:latin typeface="Meiryo UI" panose="020B0604030504040204" pitchFamily="50" charset="-128"/>
                        <a:ea typeface="Meiryo UI" panose="020B0604030504040204" pitchFamily="50" charset="-128"/>
                      </a:endParaRPr>
                    </a:p>
                  </a:txBody>
                  <a:tcPr marL="38100" marR="38100" marT="38100" marB="38100" anchor="ctr"/>
                </a:tc>
                <a:extLst>
                  <a:ext uri="{0D108BD9-81ED-4DB2-BD59-A6C34878D82A}">
                    <a16:rowId xmlns:a16="http://schemas.microsoft.com/office/drawing/2014/main" val="257734957"/>
                  </a:ext>
                </a:extLst>
              </a:tr>
            </a:tbl>
          </a:graphicData>
        </a:graphic>
      </p:graphicFrame>
      <p:sp>
        <p:nvSpPr>
          <p:cNvPr id="41" name="テキスト ボックス 40">
            <a:extLst>
              <a:ext uri="{FF2B5EF4-FFF2-40B4-BE49-F238E27FC236}">
                <a16:creationId xmlns:a16="http://schemas.microsoft.com/office/drawing/2014/main" id="{06160403-A391-423B-ACF0-11CC88B4ACF6}"/>
              </a:ext>
            </a:extLst>
          </p:cNvPr>
          <p:cNvSpPr txBox="1"/>
          <p:nvPr/>
        </p:nvSpPr>
        <p:spPr>
          <a:xfrm>
            <a:off x="441415" y="4724400"/>
            <a:ext cx="5975169" cy="276999"/>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ja-JP" sz="1200" dirty="0">
                <a:latin typeface="Meiryo UI" panose="020B0604030504040204" pitchFamily="50" charset="-128"/>
                <a:ea typeface="Meiryo UI" panose="020B0604030504040204" pitchFamily="50" charset="-128"/>
                <a:cs typeface="+mn-lt"/>
              </a:rPr>
              <a:t>【</a:t>
            </a:r>
            <a:r>
              <a:rPr lang="ja-JP" altLang="en-US" sz="1200" b="1" dirty="0">
                <a:latin typeface="Meiryo UI" panose="020B0604030504040204" pitchFamily="50" charset="-128"/>
                <a:ea typeface="Meiryo UI" panose="020B0604030504040204" pitchFamily="50" charset="-128"/>
                <a:cs typeface="+mn-lt"/>
              </a:rPr>
              <a:t>２－２</a:t>
            </a:r>
            <a:r>
              <a:rPr lang="en-US" altLang="ja-JP" sz="1200" dirty="0">
                <a:latin typeface="Meiryo UI" panose="020B0604030504040204" pitchFamily="50" charset="-128"/>
                <a:ea typeface="Meiryo UI" panose="020B0604030504040204" pitchFamily="50" charset="-128"/>
                <a:cs typeface="+mn-lt"/>
              </a:rPr>
              <a:t>】</a:t>
            </a:r>
            <a:r>
              <a:rPr lang="ja-JP" altLang="en-US" sz="1200" dirty="0">
                <a:latin typeface="Meiryo UI" panose="020B0604030504040204" pitchFamily="50" charset="-128"/>
                <a:ea typeface="Meiryo UI" panose="020B0604030504040204" pitchFamily="50" charset="-128"/>
                <a:cs typeface="+mn-lt"/>
              </a:rPr>
              <a:t>投資してみたいテーマを選び、その理由をまとめよう。</a:t>
            </a:r>
            <a:endParaRPr lang="ja-JP" altLang="en-US" dirty="0">
              <a:latin typeface="Meiryo UI" panose="020B0604030504040204" pitchFamily="50" charset="-128"/>
              <a:ea typeface="Meiryo UI" panose="020B0604030504040204" pitchFamily="50" charset="-128"/>
              <a:cs typeface="+mn-lt"/>
            </a:endParaRPr>
          </a:p>
        </p:txBody>
      </p:sp>
      <p:graphicFrame>
        <p:nvGraphicFramePr>
          <p:cNvPr id="43" name="表 42">
            <a:extLst>
              <a:ext uri="{FF2B5EF4-FFF2-40B4-BE49-F238E27FC236}">
                <a16:creationId xmlns:a16="http://schemas.microsoft.com/office/drawing/2014/main" id="{BF2576CF-F22E-431A-A390-4D60DD3E7959}"/>
              </a:ext>
            </a:extLst>
          </p:cNvPr>
          <p:cNvGraphicFramePr>
            <a:graphicFrameLocks noGrp="1"/>
          </p:cNvGraphicFramePr>
          <p:nvPr>
            <p:extLst>
              <p:ext uri="{D42A27DB-BD31-4B8C-83A1-F6EECF244321}">
                <p14:modId xmlns:p14="http://schemas.microsoft.com/office/powerpoint/2010/main" val="3696241391"/>
              </p:ext>
            </p:extLst>
          </p:nvPr>
        </p:nvGraphicFramePr>
        <p:xfrm>
          <a:off x="466884" y="5132678"/>
          <a:ext cx="5975169" cy="3840688"/>
        </p:xfrm>
        <a:graphic>
          <a:graphicData uri="http://schemas.openxmlformats.org/drawingml/2006/table">
            <a:tbl>
              <a:tblPr firstRow="1" bandRow="1">
                <a:tableStyleId>{5940675A-B579-460E-94D1-54222C63F5DA}</a:tableStyleId>
              </a:tblPr>
              <a:tblGrid>
                <a:gridCol w="5975169">
                  <a:extLst>
                    <a:ext uri="{9D8B030D-6E8A-4147-A177-3AD203B41FA5}">
                      <a16:colId xmlns:a16="http://schemas.microsoft.com/office/drawing/2014/main" val="1057407259"/>
                    </a:ext>
                  </a:extLst>
                </a:gridCol>
              </a:tblGrid>
              <a:tr h="929848">
                <a:tc>
                  <a:txBody>
                    <a:bodyPr/>
                    <a:lstStyle/>
                    <a:p>
                      <a:pPr algn="just"/>
                      <a:r>
                        <a:rPr lang="ja-JP" altLang="en-US" sz="1200" b="1" dirty="0">
                          <a:solidFill>
                            <a:schemeClr val="tx1"/>
                          </a:solidFill>
                          <a:effectLst/>
                          <a:latin typeface="Meiryo UI" panose="020B0604030504040204" pitchFamily="50" charset="-128"/>
                          <a:ea typeface="Meiryo UI" panose="020B0604030504040204" pitchFamily="50" charset="-128"/>
                        </a:rPr>
                        <a:t>投資テーマ</a:t>
                      </a:r>
                    </a:p>
                    <a:p>
                      <a:br>
                        <a:rPr lang="ja-JP" altLang="en-US" dirty="0">
                          <a:solidFill>
                            <a:schemeClr val="tx1"/>
                          </a:solidFill>
                          <a:effectLst/>
                          <a:latin typeface="Meiryo UI" panose="020B0604030504040204" pitchFamily="50" charset="-128"/>
                          <a:ea typeface="Meiryo UI" panose="020B0604030504040204" pitchFamily="50" charset="-128"/>
                        </a:rPr>
                      </a:br>
                      <a:endParaRPr lang="ja-JP" altLang="en-US" sz="1200" b="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tc>
                <a:extLst>
                  <a:ext uri="{0D108BD9-81ED-4DB2-BD59-A6C34878D82A}">
                    <a16:rowId xmlns:a16="http://schemas.microsoft.com/office/drawing/2014/main" val="3510842812"/>
                  </a:ext>
                </a:extLst>
              </a:tr>
              <a:tr h="880034">
                <a:tc>
                  <a:txBody>
                    <a:bodyPr/>
                    <a:lstStyle/>
                    <a:p>
                      <a:pPr algn="just"/>
                      <a:r>
                        <a:rPr lang="ja-JP" altLang="en-US" sz="1200" b="1" dirty="0">
                          <a:solidFill>
                            <a:schemeClr val="tx1"/>
                          </a:solidFill>
                          <a:effectLst/>
                          <a:latin typeface="Meiryo UI" panose="020B0604030504040204" pitchFamily="50" charset="-128"/>
                          <a:ea typeface="Meiryo UI" panose="020B0604030504040204" pitchFamily="50" charset="-128"/>
                        </a:rPr>
                        <a:t>テーマ選定理由</a:t>
                      </a:r>
                      <a:endParaRPr lang="ja-JP" sz="1200" b="1" dirty="0">
                        <a:solidFill>
                          <a:schemeClr val="tx1"/>
                        </a:solidFill>
                        <a:latin typeface="Meiryo UI" panose="020B0604030504040204" pitchFamily="50" charset="-128"/>
                        <a:ea typeface="Meiryo UI" panose="020B0604030504040204" pitchFamily="50" charset="-128"/>
                      </a:endParaRPr>
                    </a:p>
                    <a:p>
                      <a:pPr algn="just"/>
                      <a:endParaRPr lang="en-US" altLang="ja-JP" dirty="0">
                        <a:solidFill>
                          <a:schemeClr val="tx1"/>
                        </a:solidFill>
                        <a:effectLst/>
                        <a:latin typeface="Meiryo UI" panose="020B0604030504040204" pitchFamily="50" charset="-128"/>
                        <a:ea typeface="Meiryo UI" panose="020B0604030504040204" pitchFamily="50" charset="-128"/>
                      </a:endParaRPr>
                    </a:p>
                    <a:p>
                      <a:pPr algn="just"/>
                      <a:endParaRPr lang="en-US" altLang="ja-JP" dirty="0">
                        <a:solidFill>
                          <a:schemeClr val="tx1"/>
                        </a:solidFill>
                        <a:effectLst/>
                        <a:latin typeface="Meiryo UI" panose="020B0604030504040204" pitchFamily="50" charset="-128"/>
                        <a:ea typeface="Meiryo UI" panose="020B0604030504040204" pitchFamily="50" charset="-128"/>
                      </a:endParaRPr>
                    </a:p>
                    <a:p>
                      <a:pPr algn="just"/>
                      <a:endParaRPr lang="en-US" altLang="ja-JP" dirty="0">
                        <a:solidFill>
                          <a:schemeClr val="tx1"/>
                        </a:solidFill>
                        <a:effectLst/>
                        <a:latin typeface="Meiryo UI" panose="020B0604030504040204" pitchFamily="50" charset="-128"/>
                        <a:ea typeface="Meiryo UI" panose="020B0604030504040204" pitchFamily="50" charset="-128"/>
                      </a:endParaRPr>
                    </a:p>
                    <a:p>
                      <a:pPr algn="just"/>
                      <a:endParaRPr lang="en-US" altLang="ja-JP" dirty="0">
                        <a:solidFill>
                          <a:schemeClr val="tx1"/>
                        </a:solidFill>
                        <a:effectLst/>
                        <a:latin typeface="Meiryo UI" panose="020B0604030504040204" pitchFamily="50" charset="-128"/>
                        <a:ea typeface="Meiryo UI" panose="020B0604030504040204" pitchFamily="50" charset="-128"/>
                      </a:endParaRPr>
                    </a:p>
                    <a:p>
                      <a:pPr algn="just"/>
                      <a:endParaRPr lang="en-US" altLang="ja-JP" dirty="0">
                        <a:solidFill>
                          <a:schemeClr val="tx1"/>
                        </a:solidFill>
                        <a:effectLst/>
                        <a:latin typeface="Meiryo UI" panose="020B0604030504040204" pitchFamily="50" charset="-128"/>
                        <a:ea typeface="Meiryo UI" panose="020B0604030504040204" pitchFamily="50" charset="-128"/>
                      </a:endParaRPr>
                    </a:p>
                    <a:p>
                      <a:pPr algn="just"/>
                      <a:endParaRPr lang="en-US" altLang="ja-JP" dirty="0">
                        <a:solidFill>
                          <a:schemeClr val="tx1"/>
                        </a:solidFill>
                        <a:effectLst/>
                        <a:latin typeface="Meiryo UI" panose="020B0604030504040204" pitchFamily="50" charset="-128"/>
                        <a:ea typeface="Meiryo UI" panose="020B0604030504040204" pitchFamily="50" charset="-128"/>
                      </a:endParaRPr>
                    </a:p>
                    <a:p>
                      <a:pPr algn="just"/>
                      <a:endParaRPr lang="en-US" altLang="ja-JP" dirty="0">
                        <a:solidFill>
                          <a:schemeClr val="tx1"/>
                        </a:solidFill>
                        <a:effectLst/>
                        <a:latin typeface="Meiryo UI" panose="020B0604030504040204" pitchFamily="50" charset="-128"/>
                        <a:ea typeface="Meiryo UI" panose="020B0604030504040204" pitchFamily="50" charset="-128"/>
                      </a:endParaRPr>
                    </a:p>
                    <a:p>
                      <a:pPr algn="just"/>
                      <a:endParaRPr lang="en-US" altLang="ja-JP" dirty="0">
                        <a:solidFill>
                          <a:schemeClr val="tx1"/>
                        </a:solidFill>
                        <a:effectLst/>
                        <a:latin typeface="Meiryo UI" panose="020B0604030504040204" pitchFamily="50" charset="-128"/>
                        <a:ea typeface="Meiryo UI" panose="020B0604030504040204" pitchFamily="50" charset="-128"/>
                      </a:endParaRPr>
                    </a:p>
                    <a:p>
                      <a:pPr algn="just"/>
                      <a:br>
                        <a:rPr lang="ja-JP" altLang="en-US" dirty="0">
                          <a:solidFill>
                            <a:schemeClr val="tx1"/>
                          </a:solidFill>
                          <a:effectLst/>
                          <a:latin typeface="Meiryo UI" panose="020B0604030504040204" pitchFamily="50" charset="-128"/>
                          <a:ea typeface="Meiryo UI" panose="020B0604030504040204" pitchFamily="50" charset="-128"/>
                        </a:rPr>
                      </a:br>
                      <a:endParaRPr lang="ja-JP" altLang="en-US" sz="1200" dirty="0">
                        <a:solidFill>
                          <a:schemeClr val="tx1"/>
                        </a:solidFill>
                        <a:effectLst/>
                        <a:latin typeface="Meiryo UI" panose="020B0604030504040204" pitchFamily="50" charset="-128"/>
                        <a:ea typeface="Meiryo UI" panose="020B0604030504040204" pitchFamily="50" charset="-128"/>
                      </a:endParaRPr>
                    </a:p>
                  </a:txBody>
                  <a:tcPr marL="38100" marR="38100" marT="38100" marB="38100"/>
                </a:tc>
                <a:extLst>
                  <a:ext uri="{0D108BD9-81ED-4DB2-BD59-A6C34878D82A}">
                    <a16:rowId xmlns:a16="http://schemas.microsoft.com/office/drawing/2014/main" val="669939601"/>
                  </a:ext>
                </a:extLst>
              </a:tr>
            </a:tbl>
          </a:graphicData>
        </a:graphic>
      </p:graphicFrame>
    </p:spTree>
    <p:extLst>
      <p:ext uri="{BB962C8B-B14F-4D97-AF65-F5344CB8AC3E}">
        <p14:creationId xmlns:p14="http://schemas.microsoft.com/office/powerpoint/2010/main" val="33264222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テキスト ボックス 12">
            <a:extLst>
              <a:ext uri="{FF2B5EF4-FFF2-40B4-BE49-F238E27FC236}">
                <a16:creationId xmlns:a16="http://schemas.microsoft.com/office/drawing/2014/main" id="{DD2B1F89-827A-482C-AF55-5D919DD011C1}"/>
              </a:ext>
            </a:extLst>
          </p:cNvPr>
          <p:cNvSpPr txBox="1"/>
          <p:nvPr/>
        </p:nvSpPr>
        <p:spPr>
          <a:xfrm>
            <a:off x="450270" y="989592"/>
            <a:ext cx="5964932" cy="461665"/>
          </a:xfrm>
          <a:prstGeom prst="rect">
            <a:avLst/>
          </a:prstGeom>
          <a:noFill/>
          <a:ln>
            <a:noFill/>
          </a:ln>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lgn="just"/>
            <a:r>
              <a:rPr lang="ja-JP" sz="1200" dirty="0">
                <a:latin typeface="Meiryo UI" panose="020B0604030504040204" pitchFamily="50" charset="-128"/>
                <a:ea typeface="Meiryo UI" panose="020B0604030504040204" pitchFamily="50" charset="-128"/>
                <a:cs typeface="+mn-lt"/>
              </a:rPr>
              <a:t>【</a:t>
            </a:r>
            <a:r>
              <a:rPr lang="ja-JP" altLang="en-US" sz="1200" dirty="0">
                <a:latin typeface="Meiryo UI" panose="020B0604030504040204" pitchFamily="50" charset="-128"/>
                <a:ea typeface="Meiryo UI" panose="020B0604030504040204" pitchFamily="50" charset="-128"/>
                <a:cs typeface="+mn-lt"/>
              </a:rPr>
              <a:t>３</a:t>
            </a:r>
            <a:r>
              <a:rPr lang="ja-JP" sz="1200" dirty="0">
                <a:latin typeface="Meiryo UI" panose="020B0604030504040204" pitchFamily="50" charset="-128"/>
                <a:ea typeface="Meiryo UI" panose="020B0604030504040204" pitchFamily="50" charset="-128"/>
                <a:cs typeface="+mn-lt"/>
              </a:rPr>
              <a:t>－１】</a:t>
            </a:r>
            <a:r>
              <a:rPr lang="ja-JP" altLang="en-US" sz="1200" dirty="0">
                <a:latin typeface="Meiryo UI" panose="020B0604030504040204" pitchFamily="50" charset="-128"/>
                <a:ea typeface="Meiryo UI" panose="020B0604030504040204" pitchFamily="50" charset="-128"/>
                <a:cs typeface="+mn-lt"/>
              </a:rPr>
              <a:t>決</a:t>
            </a:r>
            <a:r>
              <a:rPr lang="ja-JP" sz="1200" dirty="0">
                <a:latin typeface="Meiryo UI" panose="020B0604030504040204" pitchFamily="50" charset="-128"/>
                <a:ea typeface="Meiryo UI" panose="020B0604030504040204" pitchFamily="50" charset="-128"/>
                <a:cs typeface="+mn-lt"/>
              </a:rPr>
              <a:t>定した</a:t>
            </a:r>
            <a:r>
              <a:rPr lang="ja-JP" altLang="en-US" sz="1200" dirty="0">
                <a:latin typeface="Meiryo UI" panose="020B0604030504040204" pitchFamily="50" charset="-128"/>
                <a:ea typeface="Meiryo UI" panose="020B0604030504040204" pitchFamily="50" charset="-128"/>
                <a:cs typeface="+mn-lt"/>
              </a:rPr>
              <a:t>投資テーマ</a:t>
            </a:r>
            <a:r>
              <a:rPr lang="ja-JP" sz="1200" dirty="0">
                <a:latin typeface="Meiryo UI" panose="020B0604030504040204" pitchFamily="50" charset="-128"/>
                <a:ea typeface="Meiryo UI" panose="020B0604030504040204" pitchFamily="50" charset="-128"/>
                <a:cs typeface="+mn-lt"/>
              </a:rPr>
              <a:t>に</a:t>
            </a:r>
            <a:r>
              <a:rPr lang="ja-JP" altLang="en-US" sz="1200" dirty="0">
                <a:latin typeface="Meiryo UI" panose="020B0604030504040204" pitchFamily="50" charset="-128"/>
                <a:ea typeface="Meiryo UI" panose="020B0604030504040204" pitchFamily="50" charset="-128"/>
                <a:cs typeface="+mn-lt"/>
              </a:rPr>
              <a:t>基づ</a:t>
            </a:r>
            <a:r>
              <a:rPr lang="ja-JP" sz="1200" dirty="0">
                <a:latin typeface="Meiryo UI" panose="020B0604030504040204" pitchFamily="50" charset="-128"/>
                <a:ea typeface="Meiryo UI" panose="020B0604030504040204" pitchFamily="50" charset="-128"/>
                <a:cs typeface="+mn-lt"/>
              </a:rPr>
              <a:t>い</a:t>
            </a:r>
            <a:r>
              <a:rPr lang="ja-JP" altLang="en-US" sz="1200" dirty="0">
                <a:latin typeface="Meiryo UI" panose="020B0604030504040204" pitchFamily="50" charset="-128"/>
                <a:ea typeface="Meiryo UI" panose="020B0604030504040204" pitchFamily="50" charset="-128"/>
                <a:cs typeface="+mn-lt"/>
              </a:rPr>
              <a:t>て投資する企業（銘柄）の</a:t>
            </a:r>
            <a:r>
              <a:rPr lang="ja-JP" sz="1200" dirty="0">
                <a:latin typeface="Meiryo UI" panose="020B0604030504040204" pitchFamily="50" charset="-128"/>
                <a:ea typeface="Meiryo UI" panose="020B0604030504040204" pitchFamily="50" charset="-128"/>
                <a:cs typeface="+mn-lt"/>
              </a:rPr>
              <a:t>選び</a:t>
            </a:r>
            <a:r>
              <a:rPr lang="ja-JP" altLang="en-US" sz="1200" dirty="0">
                <a:latin typeface="Meiryo UI" panose="020B0604030504040204" pitchFamily="50" charset="-128"/>
                <a:ea typeface="Meiryo UI" panose="020B0604030504040204" pitchFamily="50" charset="-128"/>
                <a:cs typeface="+mn-lt"/>
              </a:rPr>
              <a:t>方（スクリーニング）を</a:t>
            </a:r>
            <a:endParaRPr lang="en-US" altLang="ja-JP" sz="1200" dirty="0">
              <a:latin typeface="Meiryo UI" panose="020B0604030504040204" pitchFamily="50" charset="-128"/>
              <a:ea typeface="Meiryo UI" panose="020B0604030504040204" pitchFamily="50" charset="-128"/>
              <a:cs typeface="+mn-lt"/>
            </a:endParaRPr>
          </a:p>
          <a:p>
            <a:pPr algn="just"/>
            <a:r>
              <a:rPr lang="ja-JP" altLang="en-US" sz="1200" dirty="0">
                <a:latin typeface="Meiryo UI" panose="020B0604030504040204" pitchFamily="50" charset="-128"/>
                <a:ea typeface="Meiryo UI" panose="020B0604030504040204" pitchFamily="50" charset="-128"/>
                <a:cs typeface="+mn-lt"/>
              </a:rPr>
              <a:t>決め</a:t>
            </a:r>
            <a:r>
              <a:rPr lang="ja-JP" sz="1200" dirty="0">
                <a:latin typeface="Meiryo UI" panose="020B0604030504040204" pitchFamily="50" charset="-128"/>
                <a:ea typeface="Meiryo UI" panose="020B0604030504040204" pitchFamily="50" charset="-128"/>
                <a:cs typeface="+mn-lt"/>
              </a:rPr>
              <a:t>、その</a:t>
            </a:r>
            <a:r>
              <a:rPr lang="ja-JP" altLang="en-US" sz="1200" dirty="0">
                <a:latin typeface="Meiryo UI" panose="020B0604030504040204" pitchFamily="50" charset="-128"/>
                <a:ea typeface="Meiryo UI" panose="020B0604030504040204" pitchFamily="50" charset="-128"/>
                <a:cs typeface="+mn-lt"/>
              </a:rPr>
              <a:t>手順に沿って最終的な投資先</a:t>
            </a:r>
            <a:r>
              <a:rPr lang="ja-JP" sz="1200" dirty="0">
                <a:latin typeface="Meiryo UI" panose="020B0604030504040204" pitchFamily="50" charset="-128"/>
                <a:ea typeface="Meiryo UI" panose="020B0604030504040204" pitchFamily="50" charset="-128"/>
                <a:cs typeface="+mn-lt"/>
              </a:rPr>
              <a:t>企業を</a:t>
            </a:r>
            <a:r>
              <a:rPr lang="ja-JP" altLang="en-US" sz="1200" dirty="0">
                <a:latin typeface="Meiryo UI" panose="020B0604030504040204" pitchFamily="50" charset="-128"/>
                <a:ea typeface="Meiryo UI" panose="020B0604030504040204" pitchFamily="50" charset="-128"/>
                <a:cs typeface="+mn-lt"/>
              </a:rPr>
              <a:t>選ぼ</a:t>
            </a:r>
            <a:r>
              <a:rPr lang="ja-JP" sz="1200" dirty="0">
                <a:latin typeface="Meiryo UI" panose="020B0604030504040204" pitchFamily="50" charset="-128"/>
                <a:ea typeface="Meiryo UI" panose="020B0604030504040204" pitchFamily="50" charset="-128"/>
                <a:cs typeface="+mn-lt"/>
              </a:rPr>
              <a:t>う。</a:t>
            </a:r>
            <a:endParaRPr lang="ja-JP" altLang="en-US" dirty="0">
              <a:latin typeface="Meiryo UI" panose="020B0604030504040204" pitchFamily="50" charset="-128"/>
              <a:ea typeface="Meiryo UI" panose="020B0604030504040204" pitchFamily="50" charset="-128"/>
              <a:cs typeface="+mn-lt"/>
            </a:endParaRPr>
          </a:p>
        </p:txBody>
      </p:sp>
      <p:sp>
        <p:nvSpPr>
          <p:cNvPr id="30" name="テキスト ボックス 29">
            <a:extLst>
              <a:ext uri="{FF2B5EF4-FFF2-40B4-BE49-F238E27FC236}">
                <a16:creationId xmlns:a16="http://schemas.microsoft.com/office/drawing/2014/main" id="{3F2FDC59-FE1B-4423-8CB4-2E2162E67FBA}"/>
              </a:ext>
            </a:extLst>
          </p:cNvPr>
          <p:cNvSpPr txBox="1"/>
          <p:nvPr/>
        </p:nvSpPr>
        <p:spPr>
          <a:xfrm>
            <a:off x="445576" y="531140"/>
            <a:ext cx="5971045" cy="338554"/>
          </a:xfrm>
          <a:prstGeom prst="rect">
            <a:avLst/>
          </a:prstGeom>
          <a:solidFill>
            <a:schemeClr val="bg1">
              <a:lumMod val="75000"/>
            </a:schemeClr>
          </a:solid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ja-JP" altLang="en-US" sz="1600" b="1" dirty="0">
                <a:latin typeface="Meiryo UI" panose="020B0604030504040204" pitchFamily="50" charset="-128"/>
                <a:ea typeface="Meiryo UI" panose="020B0604030504040204" pitchFamily="50" charset="-128"/>
                <a:cs typeface="+mn-lt"/>
              </a:rPr>
              <a:t>３</a:t>
            </a:r>
            <a:r>
              <a:rPr lang="ja-JP" sz="1600" b="1" dirty="0">
                <a:latin typeface="Meiryo UI" panose="020B0604030504040204" pitchFamily="50" charset="-128"/>
                <a:ea typeface="Meiryo UI" panose="020B0604030504040204" pitchFamily="50" charset="-128"/>
                <a:cs typeface="+mn-lt"/>
              </a:rPr>
              <a:t>．</a:t>
            </a:r>
            <a:r>
              <a:rPr lang="ja-JP" altLang="en-US" sz="1600" b="1" dirty="0">
                <a:latin typeface="Meiryo UI" panose="020B0604030504040204" pitchFamily="50" charset="-128"/>
                <a:ea typeface="Meiryo UI" panose="020B0604030504040204" pitchFamily="50" charset="-128"/>
                <a:cs typeface="+mn-lt"/>
              </a:rPr>
              <a:t>ポートフォリオ</a:t>
            </a:r>
            <a:r>
              <a:rPr lang="ja-JP" sz="1600" b="1" dirty="0">
                <a:latin typeface="Meiryo UI" panose="020B0604030504040204" pitchFamily="50" charset="-128"/>
                <a:ea typeface="Meiryo UI" panose="020B0604030504040204" pitchFamily="50" charset="-128"/>
                <a:cs typeface="+mn-lt"/>
              </a:rPr>
              <a:t>の</a:t>
            </a:r>
            <a:r>
              <a:rPr lang="ja-JP" altLang="en-US" sz="1600" b="1" dirty="0">
                <a:latin typeface="Meiryo UI" panose="020B0604030504040204" pitchFamily="50" charset="-128"/>
                <a:ea typeface="Meiryo UI" panose="020B0604030504040204" pitchFamily="50" charset="-128"/>
                <a:cs typeface="+mn-lt"/>
              </a:rPr>
              <a:t>作成</a:t>
            </a:r>
            <a:endParaRPr lang="ja-JP" altLang="en-US" dirty="0">
              <a:latin typeface="Meiryo UI" panose="020B0604030504040204" pitchFamily="50" charset="-128"/>
              <a:ea typeface="Meiryo UI" panose="020B0604030504040204" pitchFamily="50" charset="-128"/>
              <a:cs typeface="Calibri"/>
            </a:endParaRPr>
          </a:p>
        </p:txBody>
      </p:sp>
      <p:sp>
        <p:nvSpPr>
          <p:cNvPr id="14" name="テキスト ボックス 13">
            <a:extLst>
              <a:ext uri="{FF2B5EF4-FFF2-40B4-BE49-F238E27FC236}">
                <a16:creationId xmlns:a16="http://schemas.microsoft.com/office/drawing/2014/main" id="{FAF0B6BD-7BAB-43A9-A8D0-F098C179CEB1}"/>
              </a:ext>
            </a:extLst>
          </p:cNvPr>
          <p:cNvSpPr txBox="1"/>
          <p:nvPr/>
        </p:nvSpPr>
        <p:spPr>
          <a:xfrm>
            <a:off x="443611" y="1626906"/>
            <a:ext cx="5964933" cy="276999"/>
          </a:xfrm>
          <a:prstGeom prst="rect">
            <a:avLst/>
          </a:prstGeom>
          <a:solidFill>
            <a:schemeClr val="bg1">
              <a:lumMod val="75000"/>
            </a:schemeClr>
          </a:solidFill>
          <a:ln>
            <a:solidFill>
              <a:schemeClr val="bg1">
                <a:lumMod val="50000"/>
              </a:schemeClr>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r>
              <a:rPr lang="ja-JP" altLang="en-US" sz="1200" b="1" dirty="0">
                <a:latin typeface="Meiryo UI" panose="020B0604030504040204" pitchFamily="50" charset="-128"/>
                <a:ea typeface="Meiryo UI" panose="020B0604030504040204" pitchFamily="50" charset="-128"/>
              </a:rPr>
              <a:t>第</a:t>
            </a:r>
            <a:r>
              <a:rPr lang="en-US" altLang="ja-JP" sz="1200" b="1" dirty="0">
                <a:latin typeface="Meiryo UI" panose="020B0604030504040204" pitchFamily="50" charset="-128"/>
                <a:ea typeface="Meiryo UI" panose="020B0604030504040204" pitchFamily="50" charset="-128"/>
              </a:rPr>
              <a:t>1</a:t>
            </a:r>
            <a:r>
              <a:rPr lang="ja-JP" altLang="en-US" sz="1200" b="1" dirty="0">
                <a:latin typeface="Meiryo UI" panose="020B0604030504040204" pitchFamily="50" charset="-128"/>
                <a:ea typeface="Meiryo UI" panose="020B0604030504040204" pitchFamily="50" charset="-128"/>
              </a:rPr>
              <a:t>スクリーニング</a:t>
            </a:r>
          </a:p>
        </p:txBody>
      </p:sp>
      <p:sp>
        <p:nvSpPr>
          <p:cNvPr id="20" name="正方形/長方形 19">
            <a:extLst>
              <a:ext uri="{FF2B5EF4-FFF2-40B4-BE49-F238E27FC236}">
                <a16:creationId xmlns:a16="http://schemas.microsoft.com/office/drawing/2014/main" id="{8D94DB3F-63C8-4429-AC49-3C26035CC17C}"/>
              </a:ext>
            </a:extLst>
          </p:cNvPr>
          <p:cNvSpPr/>
          <p:nvPr/>
        </p:nvSpPr>
        <p:spPr>
          <a:xfrm>
            <a:off x="450272" y="1900745"/>
            <a:ext cx="5964932" cy="2167607"/>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15" name="テキスト ボックス 14">
            <a:extLst>
              <a:ext uri="{FF2B5EF4-FFF2-40B4-BE49-F238E27FC236}">
                <a16:creationId xmlns:a16="http://schemas.microsoft.com/office/drawing/2014/main" id="{7861E3B2-F5BE-4802-A9CF-46D7CCD6E18D}"/>
              </a:ext>
            </a:extLst>
          </p:cNvPr>
          <p:cNvSpPr txBox="1"/>
          <p:nvPr/>
        </p:nvSpPr>
        <p:spPr>
          <a:xfrm>
            <a:off x="443866" y="6749595"/>
            <a:ext cx="5964933" cy="276999"/>
          </a:xfrm>
          <a:prstGeom prst="rect">
            <a:avLst/>
          </a:prstGeom>
          <a:solidFill>
            <a:schemeClr val="bg1">
              <a:lumMod val="75000"/>
            </a:schemeClr>
          </a:solidFill>
          <a:ln>
            <a:solidFill>
              <a:schemeClr val="bg1">
                <a:lumMod val="50000"/>
              </a:schemeClr>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r>
              <a:rPr lang="ja-JP" altLang="en-US" sz="1200" b="1" dirty="0">
                <a:latin typeface="Meiryo UI" panose="020B0604030504040204" pitchFamily="50" charset="-128"/>
                <a:ea typeface="Meiryo UI" panose="020B0604030504040204" pitchFamily="50" charset="-128"/>
              </a:rPr>
              <a:t>第</a:t>
            </a:r>
            <a:r>
              <a:rPr lang="en-US" altLang="ja-JP" sz="1200" b="1" dirty="0">
                <a:latin typeface="Meiryo UI" panose="020B0604030504040204" pitchFamily="50" charset="-128"/>
                <a:ea typeface="Meiryo UI" panose="020B0604030504040204" pitchFamily="50" charset="-128"/>
              </a:rPr>
              <a:t>○</a:t>
            </a:r>
            <a:r>
              <a:rPr lang="ja-JP" altLang="en-US" sz="1200" b="1" dirty="0">
                <a:latin typeface="Meiryo UI" panose="020B0604030504040204" pitchFamily="50" charset="-128"/>
                <a:ea typeface="Meiryo UI" panose="020B0604030504040204" pitchFamily="50" charset="-128"/>
              </a:rPr>
              <a:t>スクリーニング</a:t>
            </a:r>
          </a:p>
        </p:txBody>
      </p:sp>
      <p:sp>
        <p:nvSpPr>
          <p:cNvPr id="16" name="正方形/長方形 15">
            <a:extLst>
              <a:ext uri="{FF2B5EF4-FFF2-40B4-BE49-F238E27FC236}">
                <a16:creationId xmlns:a16="http://schemas.microsoft.com/office/drawing/2014/main" id="{0F17EB4F-D1DD-4F38-B7FF-EF7CE25C00EF}"/>
              </a:ext>
            </a:extLst>
          </p:cNvPr>
          <p:cNvSpPr/>
          <p:nvPr/>
        </p:nvSpPr>
        <p:spPr>
          <a:xfrm>
            <a:off x="450270" y="7023434"/>
            <a:ext cx="5958529" cy="2334095"/>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
        <p:nvSpPr>
          <p:cNvPr id="18" name="テキスト ボックス 17">
            <a:extLst>
              <a:ext uri="{FF2B5EF4-FFF2-40B4-BE49-F238E27FC236}">
                <a16:creationId xmlns:a16="http://schemas.microsoft.com/office/drawing/2014/main" id="{50376359-6DDA-4841-81CF-D8D89BFD6EA5}"/>
              </a:ext>
            </a:extLst>
          </p:cNvPr>
          <p:cNvSpPr txBox="1"/>
          <p:nvPr/>
        </p:nvSpPr>
        <p:spPr>
          <a:xfrm>
            <a:off x="443866" y="4188250"/>
            <a:ext cx="5964933" cy="276999"/>
          </a:xfrm>
          <a:prstGeom prst="rect">
            <a:avLst/>
          </a:prstGeom>
          <a:solidFill>
            <a:schemeClr val="bg1">
              <a:lumMod val="75000"/>
            </a:schemeClr>
          </a:solidFill>
          <a:ln>
            <a:solidFill>
              <a:schemeClr val="bg1">
                <a:lumMod val="50000"/>
              </a:schemeClr>
            </a:solidFill>
          </a:ln>
        </p:spPr>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r>
              <a:rPr lang="ja-JP" altLang="en-US" sz="1200" b="1" dirty="0">
                <a:latin typeface="Meiryo UI" panose="020B0604030504040204" pitchFamily="50" charset="-128"/>
                <a:ea typeface="Meiryo UI" panose="020B0604030504040204" pitchFamily="50" charset="-128"/>
              </a:rPr>
              <a:t>第</a:t>
            </a:r>
            <a:r>
              <a:rPr lang="en-US" altLang="ja-JP" sz="1200" b="1" dirty="0">
                <a:latin typeface="Meiryo UI" panose="020B0604030504040204" pitchFamily="50" charset="-128"/>
                <a:ea typeface="Meiryo UI" panose="020B0604030504040204" pitchFamily="50" charset="-128"/>
              </a:rPr>
              <a:t>2</a:t>
            </a:r>
            <a:r>
              <a:rPr lang="ja-JP" altLang="en-US" sz="1200" b="1" dirty="0">
                <a:latin typeface="Meiryo UI" panose="020B0604030504040204" pitchFamily="50" charset="-128"/>
                <a:ea typeface="Meiryo UI" panose="020B0604030504040204" pitchFamily="50" charset="-128"/>
              </a:rPr>
              <a:t>スクリーニング</a:t>
            </a:r>
          </a:p>
        </p:txBody>
      </p:sp>
      <p:sp>
        <p:nvSpPr>
          <p:cNvPr id="23" name="正方形/長方形 22">
            <a:extLst>
              <a:ext uri="{FF2B5EF4-FFF2-40B4-BE49-F238E27FC236}">
                <a16:creationId xmlns:a16="http://schemas.microsoft.com/office/drawing/2014/main" id="{B9DEF047-98F4-4045-813D-9FA5F299692D}"/>
              </a:ext>
            </a:extLst>
          </p:cNvPr>
          <p:cNvSpPr/>
          <p:nvPr/>
        </p:nvSpPr>
        <p:spPr>
          <a:xfrm>
            <a:off x="450270" y="4462089"/>
            <a:ext cx="5958529" cy="2180414"/>
          </a:xfrm>
          <a:prstGeom prst="rect">
            <a:avLst/>
          </a:prstGeom>
          <a:noFill/>
          <a:ln w="6350">
            <a:solidFill>
              <a:schemeClr val="bg1">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lIns="91440" tIns="45720" rIns="91440" bIns="45720" rtlCol="0" anchor="t"/>
          <a:lstStyle/>
          <a:p>
            <a:endParaRPr lang="ja-JP" altLang="en-US" sz="12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783809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04C7E"/>
      </a:dk2>
      <a:lt2>
        <a:srgbClr val="EBEBEB"/>
      </a:lt2>
      <a:accent1>
        <a:srgbClr val="94CE67"/>
      </a:accent1>
      <a:accent2>
        <a:srgbClr val="49D1CD"/>
      </a:accent2>
      <a:accent3>
        <a:srgbClr val="61A5D6"/>
      </a:accent3>
      <a:accent4>
        <a:srgbClr val="9D8CD3"/>
      </a:accent4>
      <a:accent5>
        <a:srgbClr val="E45C8A"/>
      </a:accent5>
      <a:accent6>
        <a:srgbClr val="F98C61"/>
      </a:accent6>
      <a:hlink>
        <a:srgbClr val="AAF172"/>
      </a:hlink>
      <a:folHlink>
        <a:srgbClr val="E7F19A"/>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E44E6A2F-09CD-4BE0-B42D-107FF03CEED6}"/>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DB8711EA86A2FC4487DD9C9ADF260BEC" ma:contentTypeVersion="16" ma:contentTypeDescription="新しいドキュメントを作成します。" ma:contentTypeScope="" ma:versionID="a6c33e5109a8d8b5ce65a839e11badf9">
  <xsd:schema xmlns:xsd="http://www.w3.org/2001/XMLSchema" xmlns:xs="http://www.w3.org/2001/XMLSchema" xmlns:p="http://schemas.microsoft.com/office/2006/metadata/properties" xmlns:ns2="4528b639-b1d8-41ce-89c8-01eda0a4c647" xmlns:ns3="ac8c2b2e-cb51-4233-9896-12c2db35c42a" targetNamespace="http://schemas.microsoft.com/office/2006/metadata/properties" ma:root="true" ma:fieldsID="dfa8b71874a3c49c20efcab497f2cc04" ns2:_="" ns3:_="">
    <xsd:import namespace="4528b639-b1d8-41ce-89c8-01eda0a4c647"/>
    <xsd:import namespace="ac8c2b2e-cb51-4233-9896-12c2db35c42a"/>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3:TaxCatchAll" minOccurs="0"/>
                <xsd:element ref="ns2:MediaServiceOCR" minOccurs="0"/>
                <xsd:element ref="ns2:MediaServiceGenerationTime" minOccurs="0"/>
                <xsd:element ref="ns2:MediaServiceEventHashCode" minOccurs="0"/>
                <xsd:element ref="ns3:SharedWithUsers" minOccurs="0"/>
                <xsd:element ref="ns3:SharedWithDetails" minOccurs="0"/>
                <xsd:element ref="ns2:MediaServiceDateTaken" minOccurs="0"/>
                <xsd:element ref="ns2:MediaServiceObjectDetectorVersions" minOccurs="0"/>
                <xsd:element ref="ns2:MediaLengthInSeconds" minOccurs="0"/>
                <xsd:element ref="ns2:MediaServiceLocation" minOccurs="0"/>
                <xsd:element ref="ns2:MediaServiceSearchPropertie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528b639-b1d8-41ce-89c8-01eda0a4c64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画像タグ" ma:readOnly="false" ma:fieldId="{5cf76f15-5ced-4ddc-b409-7134ff3c332f}" ma:taxonomyMulti="true" ma:sspId="b66db10b-adbb-4908-8d1e-2c392936bb4e" ma:termSetId="09814cd3-568e-fe90-9814-8d621ff8fb84" ma:anchorId="fba54fb3-c3e1-fe81-a776-ca4b69148c4d" ma:open="true" ma:isKeyword="false">
      <xsd:complexType>
        <xsd:sequence>
          <xsd:element ref="pc:Terms" minOccurs="0" maxOccurs="1"/>
        </xsd:sequence>
      </xsd:complexType>
    </xsd:element>
    <xsd:element name="MediaServiceOCR" ma:index="13" nillable="true" ma:displayName="Extracted Text"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bjectDetectorVersions" ma:index="19" nillable="true" ma:displayName="MediaServiceObjectDetectorVersions" ma:hidden="true" ma:indexed="true" ma:internalName="MediaServiceObjectDetectorVersions"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MediaServiceLocation" ma:index="21" nillable="true" ma:displayName="Location" ma:indexed="true" ma:internalName="MediaServiceLocation"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MediaServiceBillingMetadata" ma:index="23"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c8c2b2e-cb51-4233-9896-12c2db35c42a" elementFormDefault="qualified">
    <xsd:import namespace="http://schemas.microsoft.com/office/2006/documentManagement/types"/>
    <xsd:import namespace="http://schemas.microsoft.com/office/infopath/2007/PartnerControls"/>
    <xsd:element name="TaxCatchAll" ma:index="12" nillable="true" ma:displayName="Taxonomy Catch All Column" ma:hidden="true" ma:list="{a118a56c-4e2f-48b1-bbde-566d93d0a935}" ma:internalName="TaxCatchAll" ma:showField="CatchAllData" ma:web="ac8c2b2e-cb51-4233-9896-12c2db35c42a">
      <xsd:complexType>
        <xsd:complexContent>
          <xsd:extension base="dms:MultiChoiceLookup">
            <xsd:sequence>
              <xsd:element name="Value" type="dms:Lookup" maxOccurs="unbounded" minOccurs="0" nillable="true"/>
            </xsd:sequence>
          </xsd:extension>
        </xsd:complexContent>
      </xsd:complexType>
    </xsd:element>
    <xsd:element name="SharedWithUsers" ma:index="16"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7" nillable="true" ma:displayName="共有相手の詳細情報"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4528b639-b1d8-41ce-89c8-01eda0a4c647">
      <Terms xmlns="http://schemas.microsoft.com/office/infopath/2007/PartnerControls"/>
    </lcf76f155ced4ddcb4097134ff3c332f>
    <TaxCatchAll xmlns="ac8c2b2e-cb51-4233-9896-12c2db35c42a" xsi:nil="true"/>
  </documentManagement>
</p:properties>
</file>

<file path=customXml/itemProps1.xml><?xml version="1.0" encoding="utf-8"?>
<ds:datastoreItem xmlns:ds="http://schemas.openxmlformats.org/officeDocument/2006/customXml" ds:itemID="{21307CF8-353F-46D6-B2F3-434547166FB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528b639-b1d8-41ce-89c8-01eda0a4c647"/>
    <ds:schemaRef ds:uri="ac8c2b2e-cb51-4233-9896-12c2db35c42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80389099-6D1D-4677-9982-7D24596F13A9}">
  <ds:schemaRefs>
    <ds:schemaRef ds:uri="http://schemas.microsoft.com/sharepoint/v3/contenttype/forms"/>
  </ds:schemaRefs>
</ds:datastoreItem>
</file>

<file path=customXml/itemProps3.xml><?xml version="1.0" encoding="utf-8"?>
<ds:datastoreItem xmlns:ds="http://schemas.openxmlformats.org/officeDocument/2006/customXml" ds:itemID="{7E410D58-7E40-45EF-B2A3-EF4C1952B5BC}">
  <ds:schemaRefs>
    <ds:schemaRef ds:uri="http://purl.org/dc/dcmitype/"/>
    <ds:schemaRef ds:uri="http://www.w3.org/XML/1998/namespace"/>
    <ds:schemaRef ds:uri="http://schemas.openxmlformats.org/package/2006/metadata/core-properties"/>
    <ds:schemaRef ds:uri="4528b639-b1d8-41ce-89c8-01eda0a4c647"/>
    <ds:schemaRef ds:uri="http://schemas.microsoft.com/office/infopath/2007/PartnerControls"/>
    <ds:schemaRef ds:uri="http://schemas.microsoft.com/office/2006/metadata/properties"/>
    <ds:schemaRef ds:uri="http://schemas.microsoft.com/office/2006/documentManagement/types"/>
    <ds:schemaRef ds:uri="http://purl.org/dc/elements/1.1/"/>
    <ds:schemaRef ds:uri="ac8c2b2e-cb51-4233-9896-12c2db35c42a"/>
    <ds:schemaRef ds:uri="http://purl.org/dc/terms/"/>
  </ds:schemaRefs>
</ds:datastoreItem>
</file>

<file path=docProps/app.xml><?xml version="1.0" encoding="utf-8"?>
<Properties xmlns="http://schemas.openxmlformats.org/officeDocument/2006/extended-properties" xmlns:vt="http://schemas.openxmlformats.org/officeDocument/2006/docPropsVTypes">
  <TotalTime>3286</TotalTime>
  <Words>1975</Words>
  <PresentationFormat>A4 210 x 297 mm</PresentationFormat>
  <Paragraphs>148</Paragraphs>
  <Slides>13</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13</vt:i4>
      </vt:variant>
    </vt:vector>
  </HeadingPairs>
  <TitlesOfParts>
    <vt:vector size="20" baseType="lpstr">
      <vt:lpstr>Meiryo UI</vt:lpstr>
      <vt:lpstr>游ゴシック</vt:lpstr>
      <vt:lpstr>Arial</vt:lpstr>
      <vt:lpstr>Calibri</vt:lpstr>
      <vt:lpstr>Calibri Light</vt:lpstr>
      <vt:lpstr>Helvetica</vt:lpstr>
      <vt:lpstr>Celestial</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Printed>2025-05-20T11:01:30Z</cp:lastPrinted>
  <dcterms:created xsi:type="dcterms:W3CDTF">2021-04-14T04:43:21Z</dcterms:created>
  <dcterms:modified xsi:type="dcterms:W3CDTF">2025-05-21T05:42:04Z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0x010100DB8711EA86A2FC4487DD9C9ADF260BEC</vt:lpwstr>
  </property>
  <property fmtid="{D5CDD505-2E9C-101B-9397-08002B2CF9AE}" pid="3" name="MediaServiceImageTags">
    <vt:lpwstr/>
  </property>
</Properties>
</file>